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4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95" r:id="rId6"/>
    <p:sldId id="260" r:id="rId7"/>
    <p:sldId id="261" r:id="rId8"/>
    <p:sldId id="262" r:id="rId9"/>
    <p:sldId id="263" r:id="rId10"/>
    <p:sldId id="289" r:id="rId11"/>
    <p:sldId id="264" r:id="rId12"/>
    <p:sldId id="291" r:id="rId13"/>
    <p:sldId id="265" r:id="rId14"/>
    <p:sldId id="266" r:id="rId15"/>
    <p:sldId id="267" r:id="rId16"/>
    <p:sldId id="268" r:id="rId17"/>
    <p:sldId id="269" r:id="rId18"/>
    <p:sldId id="270" r:id="rId19"/>
    <p:sldId id="292" r:id="rId20"/>
    <p:sldId id="278" r:id="rId21"/>
    <p:sldId id="279" r:id="rId22"/>
    <p:sldId id="280" r:id="rId23"/>
    <p:sldId id="284" r:id="rId24"/>
    <p:sldId id="271" r:id="rId25"/>
    <p:sldId id="272" r:id="rId26"/>
    <p:sldId id="274" r:id="rId27"/>
    <p:sldId id="273" r:id="rId28"/>
    <p:sldId id="277" r:id="rId29"/>
    <p:sldId id="294" r:id="rId30"/>
    <p:sldId id="293" r:id="rId31"/>
    <p:sldId id="275" r:id="rId32"/>
    <p:sldId id="283" r:id="rId33"/>
    <p:sldId id="287" r:id="rId34"/>
    <p:sldId id="288" r:id="rId35"/>
    <p:sldId id="281" r:id="rId36"/>
    <p:sldId id="282" r:id="rId37"/>
    <p:sldId id="285" r:id="rId38"/>
    <p:sldId id="286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오 세환" initials="오세" lastIdx="1" clrIdx="0">
    <p:extLst>
      <p:ext uri="{19B8F6BF-5375-455C-9EA6-DF929625EA0E}">
        <p15:presenceInfo xmlns:p15="http://schemas.microsoft.com/office/powerpoint/2012/main" userId="b9aae6075c7f0be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8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DFE400-D891-4CB4-B8A7-B9540794B7D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EA68DE5-DA5C-4B44-A6B7-1C2AF8FF9257}">
      <dgm:prSet/>
      <dgm:spPr/>
      <dgm:t>
        <a:bodyPr/>
        <a:lstStyle/>
        <a:p>
          <a:pPr>
            <a:lnSpc>
              <a:spcPct val="100000"/>
            </a:lnSpc>
          </a:pPr>
          <a:r>
            <a:rPr lang="ko-KR" dirty="0"/>
            <a:t>오브젝트 </a:t>
          </a:r>
          <a:endParaRPr lang="en-US" dirty="0"/>
        </a:p>
      </dgm:t>
    </dgm:pt>
    <dgm:pt modelId="{53641657-237F-4EA3-91A0-D9EB5EB604F1}" type="parTrans" cxnId="{7F435895-9C88-4C90-9DB4-D21707893018}">
      <dgm:prSet/>
      <dgm:spPr/>
      <dgm:t>
        <a:bodyPr/>
        <a:lstStyle/>
        <a:p>
          <a:endParaRPr lang="en-US"/>
        </a:p>
      </dgm:t>
    </dgm:pt>
    <dgm:pt modelId="{1A47C56C-DAB3-451B-BB42-0506331DF8BD}" type="sibTrans" cxnId="{7F435895-9C88-4C90-9DB4-D21707893018}">
      <dgm:prSet/>
      <dgm:spPr/>
      <dgm:t>
        <a:bodyPr/>
        <a:lstStyle/>
        <a:p>
          <a:endParaRPr lang="en-US"/>
        </a:p>
      </dgm:t>
    </dgm:pt>
    <dgm:pt modelId="{DA0821CD-04C1-476F-93DE-60ABDC5227C9}">
      <dgm:prSet/>
      <dgm:spPr/>
      <dgm:t>
        <a:bodyPr/>
        <a:lstStyle/>
        <a:p>
          <a:pPr>
            <a:lnSpc>
              <a:spcPct val="100000"/>
            </a:lnSpc>
          </a:pPr>
          <a:r>
            <a:rPr lang="ko-KR"/>
            <a:t>충돌처리 알고리즘</a:t>
          </a:r>
          <a:endParaRPr lang="en-US"/>
        </a:p>
      </dgm:t>
    </dgm:pt>
    <dgm:pt modelId="{A1AE9526-A3B4-421B-BDE0-A4364EBBF628}" type="parTrans" cxnId="{05CD068D-69B0-48C0-A844-F18DB634E961}">
      <dgm:prSet/>
      <dgm:spPr/>
      <dgm:t>
        <a:bodyPr/>
        <a:lstStyle/>
        <a:p>
          <a:endParaRPr lang="en-US"/>
        </a:p>
      </dgm:t>
    </dgm:pt>
    <dgm:pt modelId="{16D8D822-C9EA-499C-8DB8-A0BA3C932637}" type="sibTrans" cxnId="{05CD068D-69B0-48C0-A844-F18DB634E961}">
      <dgm:prSet/>
      <dgm:spPr/>
      <dgm:t>
        <a:bodyPr/>
        <a:lstStyle/>
        <a:p>
          <a:endParaRPr lang="en-US"/>
        </a:p>
      </dgm:t>
    </dgm:pt>
    <dgm:pt modelId="{9D1ECFA8-5B54-4A2E-8C4D-DA7B8B044F73}">
      <dgm:prSet/>
      <dgm:spPr/>
      <dgm:t>
        <a:bodyPr/>
        <a:lstStyle/>
        <a:p>
          <a:pPr>
            <a:lnSpc>
              <a:spcPct val="100000"/>
            </a:lnSpc>
          </a:pPr>
          <a:r>
            <a:rPr lang="ko-KR" dirty="0"/>
            <a:t>아이템</a:t>
          </a:r>
          <a:endParaRPr lang="en-US" dirty="0"/>
        </a:p>
      </dgm:t>
    </dgm:pt>
    <dgm:pt modelId="{2683058E-A1F9-4342-993F-AEDF61D3D09E}" type="parTrans" cxnId="{89DB6408-650C-44EA-89CE-B7C135A6E1C5}">
      <dgm:prSet/>
      <dgm:spPr/>
      <dgm:t>
        <a:bodyPr/>
        <a:lstStyle/>
        <a:p>
          <a:endParaRPr lang="en-US"/>
        </a:p>
      </dgm:t>
    </dgm:pt>
    <dgm:pt modelId="{13DF537B-68C7-4508-9649-1AEEE5C1BC4D}" type="sibTrans" cxnId="{89DB6408-650C-44EA-89CE-B7C135A6E1C5}">
      <dgm:prSet/>
      <dgm:spPr/>
      <dgm:t>
        <a:bodyPr/>
        <a:lstStyle/>
        <a:p>
          <a:endParaRPr lang="en-US"/>
        </a:p>
      </dgm:t>
    </dgm:pt>
    <dgm:pt modelId="{D0FEDA51-52BD-4755-8CBB-EA48724268B1}">
      <dgm:prSet/>
      <dgm:spPr/>
      <dgm:t>
        <a:bodyPr/>
        <a:lstStyle/>
        <a:p>
          <a:pPr>
            <a:lnSpc>
              <a:spcPct val="100000"/>
            </a:lnSpc>
          </a:pPr>
          <a:r>
            <a:rPr lang="ko-KR" dirty="0"/>
            <a:t>스테이지 </a:t>
          </a:r>
          <a:endParaRPr lang="en-US" dirty="0"/>
        </a:p>
      </dgm:t>
    </dgm:pt>
    <dgm:pt modelId="{4864B1A2-2E07-4D92-84B2-ADB3D3A28DAF}" type="parTrans" cxnId="{13E65D21-E8ED-4B99-B1A4-332CAA494BC0}">
      <dgm:prSet/>
      <dgm:spPr/>
      <dgm:t>
        <a:bodyPr/>
        <a:lstStyle/>
        <a:p>
          <a:endParaRPr lang="en-US"/>
        </a:p>
      </dgm:t>
    </dgm:pt>
    <dgm:pt modelId="{3E3F9375-9C2E-4866-8B8B-46DE5DB561DE}" type="sibTrans" cxnId="{13E65D21-E8ED-4B99-B1A4-332CAA494BC0}">
      <dgm:prSet/>
      <dgm:spPr/>
      <dgm:t>
        <a:bodyPr/>
        <a:lstStyle/>
        <a:p>
          <a:endParaRPr lang="en-US"/>
        </a:p>
      </dgm:t>
    </dgm:pt>
    <dgm:pt modelId="{855F3ACA-8D4D-42A0-9B6D-8DCFA067D242}">
      <dgm:prSet/>
      <dgm:spPr/>
      <dgm:t>
        <a:bodyPr/>
        <a:lstStyle/>
        <a:p>
          <a:pPr>
            <a:lnSpc>
              <a:spcPct val="100000"/>
            </a:lnSpc>
          </a:pPr>
          <a:r>
            <a:rPr lang="ko-KR" dirty="0"/>
            <a:t>장면 전환 </a:t>
          </a:r>
          <a:endParaRPr lang="en-US" dirty="0"/>
        </a:p>
      </dgm:t>
    </dgm:pt>
    <dgm:pt modelId="{043C4D7B-DA3B-4AD2-95FF-DCE005D71C4B}" type="parTrans" cxnId="{8FC03404-25CB-4E73-9932-7AD5DB99E81C}">
      <dgm:prSet/>
      <dgm:spPr/>
      <dgm:t>
        <a:bodyPr/>
        <a:lstStyle/>
        <a:p>
          <a:endParaRPr lang="en-US"/>
        </a:p>
      </dgm:t>
    </dgm:pt>
    <dgm:pt modelId="{86B0B0D5-2E07-4819-969C-B179294DDB2C}" type="sibTrans" cxnId="{8FC03404-25CB-4E73-9932-7AD5DB99E81C}">
      <dgm:prSet/>
      <dgm:spPr/>
      <dgm:t>
        <a:bodyPr/>
        <a:lstStyle/>
        <a:p>
          <a:endParaRPr lang="en-US"/>
        </a:p>
      </dgm:t>
    </dgm:pt>
    <dgm:pt modelId="{4A54FBC8-090A-4954-980E-2829BBDDF80D}" type="pres">
      <dgm:prSet presAssocID="{04DFE400-D891-4CB4-B8A7-B9540794B7DB}" presName="root" presStyleCnt="0">
        <dgm:presLayoutVars>
          <dgm:dir/>
          <dgm:resizeHandles val="exact"/>
        </dgm:presLayoutVars>
      </dgm:prSet>
      <dgm:spPr/>
    </dgm:pt>
    <dgm:pt modelId="{D38D36B8-962D-4F56-9A58-66D769D16897}" type="pres">
      <dgm:prSet presAssocID="{4EA68DE5-DA5C-4B44-A6B7-1C2AF8FF9257}" presName="compNode" presStyleCnt="0"/>
      <dgm:spPr/>
    </dgm:pt>
    <dgm:pt modelId="{5CE68533-4FEC-4F1A-B156-4F8B7C902977}" type="pres">
      <dgm:prSet presAssocID="{4EA68DE5-DA5C-4B44-A6B7-1C2AF8FF925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돋보기"/>
        </a:ext>
      </dgm:extLst>
    </dgm:pt>
    <dgm:pt modelId="{EE1A7A38-D387-43B9-9C34-D3EA9BA900CE}" type="pres">
      <dgm:prSet presAssocID="{4EA68DE5-DA5C-4B44-A6B7-1C2AF8FF9257}" presName="spaceRect" presStyleCnt="0"/>
      <dgm:spPr/>
    </dgm:pt>
    <dgm:pt modelId="{3B64FD0B-8FF8-4100-9785-D7EF4BDC3526}" type="pres">
      <dgm:prSet presAssocID="{4EA68DE5-DA5C-4B44-A6B7-1C2AF8FF9257}" presName="textRect" presStyleLbl="revTx" presStyleIdx="0" presStyleCnt="5">
        <dgm:presLayoutVars>
          <dgm:chMax val="1"/>
          <dgm:chPref val="1"/>
        </dgm:presLayoutVars>
      </dgm:prSet>
      <dgm:spPr/>
    </dgm:pt>
    <dgm:pt modelId="{3B7AEE74-4DCE-4205-8C09-9E6C8020093D}" type="pres">
      <dgm:prSet presAssocID="{1A47C56C-DAB3-451B-BB42-0506331DF8BD}" presName="sibTrans" presStyleCnt="0"/>
      <dgm:spPr/>
    </dgm:pt>
    <dgm:pt modelId="{D5AA9023-62B6-46DA-A4BE-1A8567850F2D}" type="pres">
      <dgm:prSet presAssocID="{DA0821CD-04C1-476F-93DE-60ABDC5227C9}" presName="compNode" presStyleCnt="0"/>
      <dgm:spPr/>
    </dgm:pt>
    <dgm:pt modelId="{088A71A8-95A8-4E0B-90A6-32BBFA7BD2F3}" type="pres">
      <dgm:prSet presAssocID="{DA0821CD-04C1-476F-93DE-60ABDC5227C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3C689FF6-8329-4C52-A862-458F72E1A781}" type="pres">
      <dgm:prSet presAssocID="{DA0821CD-04C1-476F-93DE-60ABDC5227C9}" presName="spaceRect" presStyleCnt="0"/>
      <dgm:spPr/>
    </dgm:pt>
    <dgm:pt modelId="{0B196E72-46E3-4E8D-BAE9-85B90783C2DE}" type="pres">
      <dgm:prSet presAssocID="{DA0821CD-04C1-476F-93DE-60ABDC5227C9}" presName="textRect" presStyleLbl="revTx" presStyleIdx="1" presStyleCnt="5">
        <dgm:presLayoutVars>
          <dgm:chMax val="1"/>
          <dgm:chPref val="1"/>
        </dgm:presLayoutVars>
      </dgm:prSet>
      <dgm:spPr/>
    </dgm:pt>
    <dgm:pt modelId="{D567B500-BF4F-4ACD-B7AF-F3247B8BCE2C}" type="pres">
      <dgm:prSet presAssocID="{16D8D822-C9EA-499C-8DB8-A0BA3C932637}" presName="sibTrans" presStyleCnt="0"/>
      <dgm:spPr/>
    </dgm:pt>
    <dgm:pt modelId="{DD517A10-46AC-46E6-A53C-8C6FEC16C82A}" type="pres">
      <dgm:prSet presAssocID="{9D1ECFA8-5B54-4A2E-8C4D-DA7B8B044F73}" presName="compNode" presStyleCnt="0"/>
      <dgm:spPr/>
    </dgm:pt>
    <dgm:pt modelId="{BD6697BD-6E2C-4D6D-B3BD-9868369081B7}" type="pres">
      <dgm:prSet presAssocID="{9D1ECFA8-5B54-4A2E-8C4D-DA7B8B044F73}" presName="iconRect" presStyleLbl="node1" presStyleIdx="2" presStyleCnt="5" custLinFactX="100000" custLinFactNeighborX="158304" custLinFactNeighborY="725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다이아몬드"/>
        </a:ext>
      </dgm:extLst>
    </dgm:pt>
    <dgm:pt modelId="{002823EE-2642-4035-8036-85479EA33684}" type="pres">
      <dgm:prSet presAssocID="{9D1ECFA8-5B54-4A2E-8C4D-DA7B8B044F73}" presName="spaceRect" presStyleCnt="0"/>
      <dgm:spPr/>
    </dgm:pt>
    <dgm:pt modelId="{433B66FB-FE32-48C2-BBB0-6E64955D5A3B}" type="pres">
      <dgm:prSet presAssocID="{9D1ECFA8-5B54-4A2E-8C4D-DA7B8B044F73}" presName="textRect" presStyleLbl="revTx" presStyleIdx="2" presStyleCnt="5" custLinFactX="20754" custLinFactNeighborX="100000" custLinFactNeighborY="-8264">
        <dgm:presLayoutVars>
          <dgm:chMax val="1"/>
          <dgm:chPref val="1"/>
        </dgm:presLayoutVars>
      </dgm:prSet>
      <dgm:spPr/>
    </dgm:pt>
    <dgm:pt modelId="{A6E5E213-3A97-44D6-840E-008E55A0C008}" type="pres">
      <dgm:prSet presAssocID="{13DF537B-68C7-4508-9649-1AEEE5C1BC4D}" presName="sibTrans" presStyleCnt="0"/>
      <dgm:spPr/>
    </dgm:pt>
    <dgm:pt modelId="{72E1D786-B71B-4D8B-9876-A05C2E056E7E}" type="pres">
      <dgm:prSet presAssocID="{D0FEDA51-52BD-4755-8CBB-EA48724268B1}" presName="compNode" presStyleCnt="0"/>
      <dgm:spPr/>
    </dgm:pt>
    <dgm:pt modelId="{A440878F-84B9-474A-8F32-4EB6F207E17E}" type="pres">
      <dgm:prSet presAssocID="{D0FEDA51-52BD-4755-8CBB-EA48724268B1}" presName="iconRect" presStyleLbl="node1" presStyleIdx="3" presStyleCnt="5" custLinFactX="-100000" custLinFactNeighborX="-109820" custLinFactNeighborY="7253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이미지"/>
        </a:ext>
      </dgm:extLst>
    </dgm:pt>
    <dgm:pt modelId="{568132C4-D2B9-43D0-9F6D-073475405558}" type="pres">
      <dgm:prSet presAssocID="{D0FEDA51-52BD-4755-8CBB-EA48724268B1}" presName="spaceRect" presStyleCnt="0"/>
      <dgm:spPr/>
    </dgm:pt>
    <dgm:pt modelId="{5C68D7C5-8581-44FD-82D9-348D01E4A4FE}" type="pres">
      <dgm:prSet presAssocID="{D0FEDA51-52BD-4755-8CBB-EA48724268B1}" presName="textRect" presStyleLbl="revTx" presStyleIdx="3" presStyleCnt="5" custLinFactNeighborX="-94419" custLinFactNeighborY="-8264">
        <dgm:presLayoutVars>
          <dgm:chMax val="1"/>
          <dgm:chPref val="1"/>
        </dgm:presLayoutVars>
      </dgm:prSet>
      <dgm:spPr/>
    </dgm:pt>
    <dgm:pt modelId="{8B752CA8-CB17-422E-BD81-BCCF495256A2}" type="pres">
      <dgm:prSet presAssocID="{3E3F9375-9C2E-4866-8B8B-46DE5DB561DE}" presName="sibTrans" presStyleCnt="0"/>
      <dgm:spPr/>
    </dgm:pt>
    <dgm:pt modelId="{CB96AE13-D4D7-4E34-843E-6570B3632C4B}" type="pres">
      <dgm:prSet presAssocID="{855F3ACA-8D4D-42A0-9B6D-8DCFA067D242}" presName="compNode" presStyleCnt="0"/>
      <dgm:spPr/>
    </dgm:pt>
    <dgm:pt modelId="{1D2672F6-C0E0-42DD-8AA3-6C507A718846}" type="pres">
      <dgm:prSet presAssocID="{855F3ACA-8D4D-42A0-9B6D-8DCFA067D24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이미지"/>
        </a:ext>
      </dgm:extLst>
    </dgm:pt>
    <dgm:pt modelId="{74291E3F-7B16-4819-B5AF-032B4344D854}" type="pres">
      <dgm:prSet presAssocID="{855F3ACA-8D4D-42A0-9B6D-8DCFA067D242}" presName="spaceRect" presStyleCnt="0"/>
      <dgm:spPr/>
    </dgm:pt>
    <dgm:pt modelId="{DFF0A0E7-B878-4971-8F2F-50BF5CB986C7}" type="pres">
      <dgm:prSet presAssocID="{855F3ACA-8D4D-42A0-9B6D-8DCFA067D242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FC03404-25CB-4E73-9932-7AD5DB99E81C}" srcId="{04DFE400-D891-4CB4-B8A7-B9540794B7DB}" destId="{855F3ACA-8D4D-42A0-9B6D-8DCFA067D242}" srcOrd="4" destOrd="0" parTransId="{043C4D7B-DA3B-4AD2-95FF-DCE005D71C4B}" sibTransId="{86B0B0D5-2E07-4819-969C-B179294DDB2C}"/>
    <dgm:cxn modelId="{89DB6408-650C-44EA-89CE-B7C135A6E1C5}" srcId="{04DFE400-D891-4CB4-B8A7-B9540794B7DB}" destId="{9D1ECFA8-5B54-4A2E-8C4D-DA7B8B044F73}" srcOrd="2" destOrd="0" parTransId="{2683058E-A1F9-4342-993F-AEDF61D3D09E}" sibTransId="{13DF537B-68C7-4508-9649-1AEEE5C1BC4D}"/>
    <dgm:cxn modelId="{13E65D21-E8ED-4B99-B1A4-332CAA494BC0}" srcId="{04DFE400-D891-4CB4-B8A7-B9540794B7DB}" destId="{D0FEDA51-52BD-4755-8CBB-EA48724268B1}" srcOrd="3" destOrd="0" parTransId="{4864B1A2-2E07-4D92-84B2-ADB3D3A28DAF}" sibTransId="{3E3F9375-9C2E-4866-8B8B-46DE5DB561DE}"/>
    <dgm:cxn modelId="{0F7C5C3C-E357-49F4-BC87-7C1DA31EC346}" type="presOf" srcId="{4EA68DE5-DA5C-4B44-A6B7-1C2AF8FF9257}" destId="{3B64FD0B-8FF8-4100-9785-D7EF4BDC3526}" srcOrd="0" destOrd="0" presId="urn:microsoft.com/office/officeart/2018/2/layout/IconLabelList"/>
    <dgm:cxn modelId="{12DCAC45-D97F-4BC5-9425-20D6FE2435A2}" type="presOf" srcId="{855F3ACA-8D4D-42A0-9B6D-8DCFA067D242}" destId="{DFF0A0E7-B878-4971-8F2F-50BF5CB986C7}" srcOrd="0" destOrd="0" presId="urn:microsoft.com/office/officeart/2018/2/layout/IconLabelList"/>
    <dgm:cxn modelId="{1D00A353-86BC-4B42-9BF7-FB459EBA8B63}" type="presOf" srcId="{04DFE400-D891-4CB4-B8A7-B9540794B7DB}" destId="{4A54FBC8-090A-4954-980E-2829BBDDF80D}" srcOrd="0" destOrd="0" presId="urn:microsoft.com/office/officeart/2018/2/layout/IconLabelList"/>
    <dgm:cxn modelId="{28A51D56-3FEE-44A4-AABF-E7B91695266F}" type="presOf" srcId="{D0FEDA51-52BD-4755-8CBB-EA48724268B1}" destId="{5C68D7C5-8581-44FD-82D9-348D01E4A4FE}" srcOrd="0" destOrd="0" presId="urn:microsoft.com/office/officeart/2018/2/layout/IconLabelList"/>
    <dgm:cxn modelId="{F2428382-569D-4DB1-B769-08EC601377FF}" type="presOf" srcId="{9D1ECFA8-5B54-4A2E-8C4D-DA7B8B044F73}" destId="{433B66FB-FE32-48C2-BBB0-6E64955D5A3B}" srcOrd="0" destOrd="0" presId="urn:microsoft.com/office/officeart/2018/2/layout/IconLabelList"/>
    <dgm:cxn modelId="{05CD068D-69B0-48C0-A844-F18DB634E961}" srcId="{04DFE400-D891-4CB4-B8A7-B9540794B7DB}" destId="{DA0821CD-04C1-476F-93DE-60ABDC5227C9}" srcOrd="1" destOrd="0" parTransId="{A1AE9526-A3B4-421B-BDE0-A4364EBBF628}" sibTransId="{16D8D822-C9EA-499C-8DB8-A0BA3C932637}"/>
    <dgm:cxn modelId="{7F435895-9C88-4C90-9DB4-D21707893018}" srcId="{04DFE400-D891-4CB4-B8A7-B9540794B7DB}" destId="{4EA68DE5-DA5C-4B44-A6B7-1C2AF8FF9257}" srcOrd="0" destOrd="0" parTransId="{53641657-237F-4EA3-91A0-D9EB5EB604F1}" sibTransId="{1A47C56C-DAB3-451B-BB42-0506331DF8BD}"/>
    <dgm:cxn modelId="{708C5CB4-0606-40EE-AEED-801DA65C0EE1}" type="presOf" srcId="{DA0821CD-04C1-476F-93DE-60ABDC5227C9}" destId="{0B196E72-46E3-4E8D-BAE9-85B90783C2DE}" srcOrd="0" destOrd="0" presId="urn:microsoft.com/office/officeart/2018/2/layout/IconLabelList"/>
    <dgm:cxn modelId="{D0F2DC28-FB4C-415C-9786-18CA3A72B5D8}" type="presParOf" srcId="{4A54FBC8-090A-4954-980E-2829BBDDF80D}" destId="{D38D36B8-962D-4F56-9A58-66D769D16897}" srcOrd="0" destOrd="0" presId="urn:microsoft.com/office/officeart/2018/2/layout/IconLabelList"/>
    <dgm:cxn modelId="{8FA56C6D-E821-4AC7-A1B9-A27176004C4E}" type="presParOf" srcId="{D38D36B8-962D-4F56-9A58-66D769D16897}" destId="{5CE68533-4FEC-4F1A-B156-4F8B7C902977}" srcOrd="0" destOrd="0" presId="urn:microsoft.com/office/officeart/2018/2/layout/IconLabelList"/>
    <dgm:cxn modelId="{F0E2CEB3-6844-4416-B99C-13BD7A0F0962}" type="presParOf" srcId="{D38D36B8-962D-4F56-9A58-66D769D16897}" destId="{EE1A7A38-D387-43B9-9C34-D3EA9BA900CE}" srcOrd="1" destOrd="0" presId="urn:microsoft.com/office/officeart/2018/2/layout/IconLabelList"/>
    <dgm:cxn modelId="{2310CA49-3C2B-4DA4-8A4D-B1DC973475CC}" type="presParOf" srcId="{D38D36B8-962D-4F56-9A58-66D769D16897}" destId="{3B64FD0B-8FF8-4100-9785-D7EF4BDC3526}" srcOrd="2" destOrd="0" presId="urn:microsoft.com/office/officeart/2018/2/layout/IconLabelList"/>
    <dgm:cxn modelId="{DB15DFE2-AA4A-439B-A130-2233E152BD5E}" type="presParOf" srcId="{4A54FBC8-090A-4954-980E-2829BBDDF80D}" destId="{3B7AEE74-4DCE-4205-8C09-9E6C8020093D}" srcOrd="1" destOrd="0" presId="urn:microsoft.com/office/officeart/2018/2/layout/IconLabelList"/>
    <dgm:cxn modelId="{E49168FB-B3EA-4BAD-A2E8-0ABEC31604D3}" type="presParOf" srcId="{4A54FBC8-090A-4954-980E-2829BBDDF80D}" destId="{D5AA9023-62B6-46DA-A4BE-1A8567850F2D}" srcOrd="2" destOrd="0" presId="urn:microsoft.com/office/officeart/2018/2/layout/IconLabelList"/>
    <dgm:cxn modelId="{7E3CE304-E333-404A-A996-B731EA209F22}" type="presParOf" srcId="{D5AA9023-62B6-46DA-A4BE-1A8567850F2D}" destId="{088A71A8-95A8-4E0B-90A6-32BBFA7BD2F3}" srcOrd="0" destOrd="0" presId="urn:microsoft.com/office/officeart/2018/2/layout/IconLabelList"/>
    <dgm:cxn modelId="{1844920F-89AA-4E1C-9565-2000CBB5800E}" type="presParOf" srcId="{D5AA9023-62B6-46DA-A4BE-1A8567850F2D}" destId="{3C689FF6-8329-4C52-A862-458F72E1A781}" srcOrd="1" destOrd="0" presId="urn:microsoft.com/office/officeart/2018/2/layout/IconLabelList"/>
    <dgm:cxn modelId="{35022C12-8FD2-4A2E-B343-9BEC8F06EF0E}" type="presParOf" srcId="{D5AA9023-62B6-46DA-A4BE-1A8567850F2D}" destId="{0B196E72-46E3-4E8D-BAE9-85B90783C2DE}" srcOrd="2" destOrd="0" presId="urn:microsoft.com/office/officeart/2018/2/layout/IconLabelList"/>
    <dgm:cxn modelId="{59187149-250C-4E0F-ACB8-63852C0E27B0}" type="presParOf" srcId="{4A54FBC8-090A-4954-980E-2829BBDDF80D}" destId="{D567B500-BF4F-4ACD-B7AF-F3247B8BCE2C}" srcOrd="3" destOrd="0" presId="urn:microsoft.com/office/officeart/2018/2/layout/IconLabelList"/>
    <dgm:cxn modelId="{F6DE0772-53D3-4195-B0E0-DBF6078298BD}" type="presParOf" srcId="{4A54FBC8-090A-4954-980E-2829BBDDF80D}" destId="{DD517A10-46AC-46E6-A53C-8C6FEC16C82A}" srcOrd="4" destOrd="0" presId="urn:microsoft.com/office/officeart/2018/2/layout/IconLabelList"/>
    <dgm:cxn modelId="{D76AFF39-8D84-40E6-8501-7EBCA78D73C7}" type="presParOf" srcId="{DD517A10-46AC-46E6-A53C-8C6FEC16C82A}" destId="{BD6697BD-6E2C-4D6D-B3BD-9868369081B7}" srcOrd="0" destOrd="0" presId="urn:microsoft.com/office/officeart/2018/2/layout/IconLabelList"/>
    <dgm:cxn modelId="{86B4979D-800D-4FAB-BBAD-125D79CAA698}" type="presParOf" srcId="{DD517A10-46AC-46E6-A53C-8C6FEC16C82A}" destId="{002823EE-2642-4035-8036-85479EA33684}" srcOrd="1" destOrd="0" presId="urn:microsoft.com/office/officeart/2018/2/layout/IconLabelList"/>
    <dgm:cxn modelId="{E85F4886-11AA-4F3E-9DF6-2F8CFFE73EAB}" type="presParOf" srcId="{DD517A10-46AC-46E6-A53C-8C6FEC16C82A}" destId="{433B66FB-FE32-48C2-BBB0-6E64955D5A3B}" srcOrd="2" destOrd="0" presId="urn:microsoft.com/office/officeart/2018/2/layout/IconLabelList"/>
    <dgm:cxn modelId="{BEC0803F-981D-476D-AE27-82A0937C57C5}" type="presParOf" srcId="{4A54FBC8-090A-4954-980E-2829BBDDF80D}" destId="{A6E5E213-3A97-44D6-840E-008E55A0C008}" srcOrd="5" destOrd="0" presId="urn:microsoft.com/office/officeart/2018/2/layout/IconLabelList"/>
    <dgm:cxn modelId="{C32295A4-E2A0-4738-8889-27F74F233EC3}" type="presParOf" srcId="{4A54FBC8-090A-4954-980E-2829BBDDF80D}" destId="{72E1D786-B71B-4D8B-9876-A05C2E056E7E}" srcOrd="6" destOrd="0" presId="urn:microsoft.com/office/officeart/2018/2/layout/IconLabelList"/>
    <dgm:cxn modelId="{BA244429-CD46-4567-8E6B-0646419B5784}" type="presParOf" srcId="{72E1D786-B71B-4D8B-9876-A05C2E056E7E}" destId="{A440878F-84B9-474A-8F32-4EB6F207E17E}" srcOrd="0" destOrd="0" presId="urn:microsoft.com/office/officeart/2018/2/layout/IconLabelList"/>
    <dgm:cxn modelId="{CD20655B-9D20-4CBC-AD2E-56B970F849DA}" type="presParOf" srcId="{72E1D786-B71B-4D8B-9876-A05C2E056E7E}" destId="{568132C4-D2B9-43D0-9F6D-073475405558}" srcOrd="1" destOrd="0" presId="urn:microsoft.com/office/officeart/2018/2/layout/IconLabelList"/>
    <dgm:cxn modelId="{E7AB1419-A9D6-4862-B0B4-7BBE69A9003E}" type="presParOf" srcId="{72E1D786-B71B-4D8B-9876-A05C2E056E7E}" destId="{5C68D7C5-8581-44FD-82D9-348D01E4A4FE}" srcOrd="2" destOrd="0" presId="urn:microsoft.com/office/officeart/2018/2/layout/IconLabelList"/>
    <dgm:cxn modelId="{796EB01B-383C-42D5-8620-AA8A588757CC}" type="presParOf" srcId="{4A54FBC8-090A-4954-980E-2829BBDDF80D}" destId="{8B752CA8-CB17-422E-BD81-BCCF495256A2}" srcOrd="7" destOrd="0" presId="urn:microsoft.com/office/officeart/2018/2/layout/IconLabelList"/>
    <dgm:cxn modelId="{C936F402-5A54-417D-B2C7-56D2FE94C4F0}" type="presParOf" srcId="{4A54FBC8-090A-4954-980E-2829BBDDF80D}" destId="{CB96AE13-D4D7-4E34-843E-6570B3632C4B}" srcOrd="8" destOrd="0" presId="urn:microsoft.com/office/officeart/2018/2/layout/IconLabelList"/>
    <dgm:cxn modelId="{A31BBDF7-88C5-484C-9A6F-10CDF34E8825}" type="presParOf" srcId="{CB96AE13-D4D7-4E34-843E-6570B3632C4B}" destId="{1D2672F6-C0E0-42DD-8AA3-6C507A718846}" srcOrd="0" destOrd="0" presId="urn:microsoft.com/office/officeart/2018/2/layout/IconLabelList"/>
    <dgm:cxn modelId="{16D5700A-ABA8-4AC9-8CF2-75308B203D1C}" type="presParOf" srcId="{CB96AE13-D4D7-4E34-843E-6570B3632C4B}" destId="{74291E3F-7B16-4819-B5AF-032B4344D854}" srcOrd="1" destOrd="0" presId="urn:microsoft.com/office/officeart/2018/2/layout/IconLabelList"/>
    <dgm:cxn modelId="{70624B74-6816-4E2E-ADE7-A0AFF82E6533}" type="presParOf" srcId="{CB96AE13-D4D7-4E34-843E-6570B3632C4B}" destId="{DFF0A0E7-B878-4971-8F2F-50BF5CB986C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E68533-4FEC-4F1A-B156-4F8B7C902977}">
      <dsp:nvSpPr>
        <dsp:cNvPr id="0" name=""/>
        <dsp:cNvSpPr/>
      </dsp:nvSpPr>
      <dsp:spPr>
        <a:xfrm>
          <a:off x="465927" y="1017125"/>
          <a:ext cx="757792" cy="7577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64FD0B-8FF8-4100-9785-D7EF4BDC3526}">
      <dsp:nvSpPr>
        <dsp:cNvPr id="0" name=""/>
        <dsp:cNvSpPr/>
      </dsp:nvSpPr>
      <dsp:spPr>
        <a:xfrm>
          <a:off x="2832" y="2027651"/>
          <a:ext cx="1683984" cy="67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600" kern="1200" dirty="0"/>
            <a:t>오브젝트 </a:t>
          </a:r>
          <a:endParaRPr lang="en-US" sz="1600" kern="1200" dirty="0"/>
        </a:p>
      </dsp:txBody>
      <dsp:txXfrm>
        <a:off x="2832" y="2027651"/>
        <a:ext cx="1683984" cy="673593"/>
      </dsp:txXfrm>
    </dsp:sp>
    <dsp:sp modelId="{088A71A8-95A8-4E0B-90A6-32BBFA7BD2F3}">
      <dsp:nvSpPr>
        <dsp:cNvPr id="0" name=""/>
        <dsp:cNvSpPr/>
      </dsp:nvSpPr>
      <dsp:spPr>
        <a:xfrm>
          <a:off x="2444609" y="1017125"/>
          <a:ext cx="757792" cy="7577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196E72-46E3-4E8D-BAE9-85B90783C2DE}">
      <dsp:nvSpPr>
        <dsp:cNvPr id="0" name=""/>
        <dsp:cNvSpPr/>
      </dsp:nvSpPr>
      <dsp:spPr>
        <a:xfrm>
          <a:off x="1981513" y="2027651"/>
          <a:ext cx="1683984" cy="67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600" kern="1200"/>
            <a:t>충돌처리 알고리즘</a:t>
          </a:r>
          <a:endParaRPr lang="en-US" sz="1600" kern="1200"/>
        </a:p>
      </dsp:txBody>
      <dsp:txXfrm>
        <a:off x="1981513" y="2027651"/>
        <a:ext cx="1683984" cy="673593"/>
      </dsp:txXfrm>
    </dsp:sp>
    <dsp:sp modelId="{BD6697BD-6E2C-4D6D-B3BD-9868369081B7}">
      <dsp:nvSpPr>
        <dsp:cNvPr id="0" name=""/>
        <dsp:cNvSpPr/>
      </dsp:nvSpPr>
      <dsp:spPr>
        <a:xfrm>
          <a:off x="6380700" y="1072087"/>
          <a:ext cx="757792" cy="7577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3B66FB-FE32-48C2-BBB0-6E64955D5A3B}">
      <dsp:nvSpPr>
        <dsp:cNvPr id="0" name=""/>
        <dsp:cNvSpPr/>
      </dsp:nvSpPr>
      <dsp:spPr>
        <a:xfrm>
          <a:off x="5993673" y="1971985"/>
          <a:ext cx="1683984" cy="67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600" kern="1200" dirty="0"/>
            <a:t>아이템</a:t>
          </a:r>
          <a:endParaRPr lang="en-US" sz="1600" kern="1200" dirty="0"/>
        </a:p>
      </dsp:txBody>
      <dsp:txXfrm>
        <a:off x="5993673" y="1971985"/>
        <a:ext cx="1683984" cy="673593"/>
      </dsp:txXfrm>
    </dsp:sp>
    <dsp:sp modelId="{A440878F-84B9-474A-8F32-4EB6F207E17E}">
      <dsp:nvSpPr>
        <dsp:cNvPr id="0" name=""/>
        <dsp:cNvSpPr/>
      </dsp:nvSpPr>
      <dsp:spPr>
        <a:xfrm>
          <a:off x="4811971" y="1072087"/>
          <a:ext cx="757792" cy="7577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68D7C5-8581-44FD-82D9-348D01E4A4FE}">
      <dsp:nvSpPr>
        <dsp:cNvPr id="0" name=""/>
        <dsp:cNvSpPr/>
      </dsp:nvSpPr>
      <dsp:spPr>
        <a:xfrm>
          <a:off x="4348875" y="1971985"/>
          <a:ext cx="1683984" cy="67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600" kern="1200" dirty="0"/>
            <a:t>스테이지 </a:t>
          </a:r>
          <a:endParaRPr lang="en-US" sz="1600" kern="1200" dirty="0"/>
        </a:p>
      </dsp:txBody>
      <dsp:txXfrm>
        <a:off x="4348875" y="1971985"/>
        <a:ext cx="1683984" cy="673593"/>
      </dsp:txXfrm>
    </dsp:sp>
    <dsp:sp modelId="{1D2672F6-C0E0-42DD-8AA3-6C507A718846}">
      <dsp:nvSpPr>
        <dsp:cNvPr id="0" name=""/>
        <dsp:cNvSpPr/>
      </dsp:nvSpPr>
      <dsp:spPr>
        <a:xfrm>
          <a:off x="8380654" y="1017125"/>
          <a:ext cx="757792" cy="75779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F0A0E7-B878-4971-8F2F-50BF5CB986C7}">
      <dsp:nvSpPr>
        <dsp:cNvPr id="0" name=""/>
        <dsp:cNvSpPr/>
      </dsp:nvSpPr>
      <dsp:spPr>
        <a:xfrm>
          <a:off x="7917558" y="2027651"/>
          <a:ext cx="1683984" cy="67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600" kern="1200" dirty="0"/>
            <a:t>장면 전환 </a:t>
          </a:r>
          <a:endParaRPr lang="en-US" sz="1600" kern="1200" dirty="0"/>
        </a:p>
      </dsp:txBody>
      <dsp:txXfrm>
        <a:off x="7917558" y="2027651"/>
        <a:ext cx="1683984" cy="6735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12/13/2019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break%20the%20bricks/&#50689;&#49345;/&#54540;&#47112;&#51060;%20&#50689;&#49345;(&#44608;&#51456;&#54872;).mp4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break%20the%20bricks/&#50640;&#47084;/&#48317;&#46028;%20&#44648;&#44592;%202019-11-06%20&#50724;&#54980;%206_21_43%20NaN&#50640;&#47084;.mp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break%20the%20bricks/&#50640;&#47084;/&#44277;%20&#53909;&#44592;&#44592;%202019-10-29%20&#50724;&#54980;%209_13_19%20&#44277;%20&#52649;&#46028;%20&#50508;&#44256;&#47532;&#51608;%20&#50640;&#47084;.mp4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break%20the%20bricks/&#50640;&#47084;/&#48317;&#46028;%20&#44648;&#44592;%202019-11-08%20&#50724;&#51204;%201_42_30%20&#48317;&#46028;%20&#53685;&#44284;%20&#50640;&#47084;.mp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break%20the%20bricks/&#50640;&#47084;/&#48317;&#46028;%20&#44648;&#44592;%202019-11-08%20&#50724;&#51204;%201_42_30%20&#48317;&#46028;%20&#53685;&#44284;%20&#50640;&#47084;.mp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break%20the%20bricks/&#50689;&#49345;/&#54540;&#47112;&#51060;%20&#50689;&#49345;(&#50976;&#44592;&#52384;).mp4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CEAB6-18D9-4CD0-87FD-DA3E5B2C41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4423" y="2736362"/>
            <a:ext cx="8637073" cy="986649"/>
          </a:xfrm>
        </p:spPr>
        <p:txBody>
          <a:bodyPr/>
          <a:lstStyle/>
          <a:p>
            <a:r>
              <a:rPr lang="en-US" altLang="ko-KR" dirty="0">
                <a:hlinkClick r:id="rId2" action="ppaction://hlinkfile"/>
              </a:rPr>
              <a:t>Break the bricks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04598BC-1CB8-45AD-A08F-69B80C4E5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605" y="4121638"/>
            <a:ext cx="5529395" cy="3010681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/>
              <a:t>조장</a:t>
            </a:r>
            <a:r>
              <a:rPr lang="en-US" altLang="ko-KR" dirty="0"/>
              <a:t>&amp;</a:t>
            </a:r>
            <a:r>
              <a:rPr lang="ko-KR" altLang="en-US" dirty="0"/>
              <a:t> 오브젝트 </a:t>
            </a:r>
            <a:r>
              <a:rPr lang="en-US" altLang="ko-KR" dirty="0"/>
              <a:t>: 201632047 </a:t>
            </a:r>
            <a:r>
              <a:rPr lang="ko-KR" altLang="en-US" dirty="0"/>
              <a:t>오세환</a:t>
            </a:r>
            <a:endParaRPr lang="en-US" altLang="ko-KR" dirty="0"/>
          </a:p>
          <a:p>
            <a:pPr algn="r"/>
            <a:r>
              <a:rPr lang="ko-KR" altLang="en-US" dirty="0"/>
              <a:t>스테이지 디자인 </a:t>
            </a:r>
            <a:r>
              <a:rPr lang="en-US" altLang="ko-KR" dirty="0"/>
              <a:t>: 201532015 </a:t>
            </a:r>
            <a:r>
              <a:rPr lang="ko-KR" altLang="en-US" dirty="0" err="1"/>
              <a:t>김우준</a:t>
            </a:r>
            <a:endParaRPr lang="en-US" altLang="ko-KR" dirty="0"/>
          </a:p>
          <a:p>
            <a:pPr algn="r"/>
            <a:r>
              <a:rPr lang="ko-KR" altLang="en-US" dirty="0"/>
              <a:t>이미지</a:t>
            </a:r>
            <a:r>
              <a:rPr lang="en-US" altLang="ko-KR" dirty="0"/>
              <a:t>&amp; </a:t>
            </a:r>
            <a:r>
              <a:rPr lang="ko-KR" altLang="en-US" dirty="0"/>
              <a:t>장면 전환 </a:t>
            </a:r>
            <a:r>
              <a:rPr lang="en-US" altLang="ko-KR" dirty="0"/>
              <a:t>:201832015 </a:t>
            </a:r>
            <a:r>
              <a:rPr lang="ko-KR" altLang="en-US" dirty="0"/>
              <a:t>김준환</a:t>
            </a:r>
            <a:endParaRPr lang="en-US" altLang="ko-KR" dirty="0"/>
          </a:p>
          <a:p>
            <a:pPr algn="r"/>
            <a:r>
              <a:rPr lang="ko-KR" altLang="en-US" dirty="0"/>
              <a:t>아이템 구성 </a:t>
            </a:r>
            <a:r>
              <a:rPr lang="en-US" altLang="ko-KR" dirty="0"/>
              <a:t>:  201532047</a:t>
            </a:r>
            <a:r>
              <a:rPr lang="ko-KR" altLang="en-US" dirty="0"/>
              <a:t>유기철</a:t>
            </a:r>
            <a:endParaRPr lang="en-US" altLang="ko-KR" dirty="0"/>
          </a:p>
          <a:p>
            <a:pPr algn="r"/>
            <a:r>
              <a:rPr lang="en-US" altLang="ko-KR" dirty="0"/>
              <a:t>201532066 </a:t>
            </a:r>
            <a:r>
              <a:rPr lang="ko-KR" altLang="en-US" dirty="0" err="1"/>
              <a:t>정성우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80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40">
            <a:extLst>
              <a:ext uri="{FF2B5EF4-FFF2-40B4-BE49-F238E27FC236}">
                <a16:creationId xmlns:a16="http://schemas.microsoft.com/office/drawing/2014/main" id="{6B25638D-3D06-41D1-8060-4D2707C60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4" name="Picture 42">
            <a:extLst>
              <a:ext uri="{FF2B5EF4-FFF2-40B4-BE49-F238E27FC236}">
                <a16:creationId xmlns:a16="http://schemas.microsoft.com/office/drawing/2014/main" id="{8161BB1E-0062-4056-AB94-121EF614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55" name="Straight Connector 44">
            <a:extLst>
              <a:ext uri="{FF2B5EF4-FFF2-40B4-BE49-F238E27FC236}">
                <a16:creationId xmlns:a16="http://schemas.microsoft.com/office/drawing/2014/main" id="{8FBC01E2-D629-4319-B5CB-BFA461B8C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7B21BB9E-8DA6-421B-B4EC-A5AA9594B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729" y="4459039"/>
            <a:ext cx="8643011" cy="551528"/>
          </a:xfrm>
        </p:spPr>
        <p:txBody>
          <a:bodyPr vert="horz" lIns="91440" tIns="45720" rIns="91440" bIns="0" rtlCol="0" anchor="b">
            <a:normAutofit/>
          </a:bodyPr>
          <a:lstStyle/>
          <a:p>
            <a:pPr latinLnBrk="0"/>
            <a:r>
              <a:rPr lang="ko-KR" altLang="en-US" sz="3600"/>
              <a:t>충돌 처리</a:t>
            </a:r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68ACA323-BAFE-4D28-A32C-2B4AC3F74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6729" y="5016709"/>
            <a:ext cx="8643011" cy="457219"/>
          </a:xfrm>
        </p:spPr>
        <p:txBody>
          <a:bodyPr vert="horz" lIns="91440" tIns="91440" rIns="91440" bIns="91440" rtlCol="0">
            <a:normAutofit/>
          </a:bodyPr>
          <a:lstStyle/>
          <a:p>
            <a:pPr marL="0" indent="0" algn="ctr" latinLnBrk="0">
              <a:buNone/>
            </a:pPr>
            <a:r>
              <a:rPr lang="ko-KR" altLang="en-US" sz="1600" cap="all"/>
              <a:t>각 오브젝트에 맞게 충돌 인터페이스 구현</a:t>
            </a:r>
            <a:endParaRPr lang="en-US" sz="1600" cap="all"/>
          </a:p>
        </p:txBody>
      </p:sp>
      <p:grpSp>
        <p:nvGrpSpPr>
          <p:cNvPr id="56" name="Group 46">
            <a:extLst>
              <a:ext uri="{FF2B5EF4-FFF2-40B4-BE49-F238E27FC236}">
                <a16:creationId xmlns:a16="http://schemas.microsoft.com/office/drawing/2014/main" id="{299CA546-03EA-40CC-96AC-11F0BE173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64906" y="323838"/>
            <a:ext cx="8661501" cy="3652791"/>
            <a:chOff x="1764906" y="323838"/>
            <a:chExt cx="8661501" cy="3652791"/>
          </a:xfrm>
        </p:grpSpPr>
        <p:sp>
          <p:nvSpPr>
            <p:cNvPr id="57" name="Rectangle 47">
              <a:extLst>
                <a:ext uri="{FF2B5EF4-FFF2-40B4-BE49-F238E27FC236}">
                  <a16:creationId xmlns:a16="http://schemas.microsoft.com/office/drawing/2014/main" id="{353B4B70-3666-43ED-8BFA-4AD882BB6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64906" y="323838"/>
              <a:ext cx="8661501" cy="3652791"/>
            </a:xfrm>
            <a:prstGeom prst="rect">
              <a:avLst/>
            </a:prstGeom>
            <a:blipFill dpi="0" rotWithShape="1">
              <a:blip r:embed="rId3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48">
              <a:extLst>
                <a:ext uri="{FF2B5EF4-FFF2-40B4-BE49-F238E27FC236}">
                  <a16:creationId xmlns:a16="http://schemas.microsoft.com/office/drawing/2014/main" id="{60F6C73A-7523-4F4A-97F0-224D6D3E9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78417" y="647445"/>
              <a:ext cx="8032660" cy="3002215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Rectangle 50">
            <a:extLst>
              <a:ext uri="{FF2B5EF4-FFF2-40B4-BE49-F238E27FC236}">
                <a16:creationId xmlns:a16="http://schemas.microsoft.com/office/drawing/2014/main" id="{62141679-0842-4168-9D71-FDF7F0E73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42143" y="812570"/>
            <a:ext cx="7705208" cy="2662923"/>
          </a:xfrm>
          <a:prstGeom prst="rect">
            <a:avLst/>
          </a:prstGeom>
          <a:solidFill>
            <a:srgbClr val="FFFFFE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내용 개체 틀 3" descr="스크린샷이(가) 표시된 사진&#10;&#10;자동 생성된 설명">
            <a:extLst>
              <a:ext uri="{FF2B5EF4-FFF2-40B4-BE49-F238E27FC236}">
                <a16:creationId xmlns:a16="http://schemas.microsoft.com/office/drawing/2014/main" id="{CDF5DA1F-47FD-4770-95C1-66D646602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469" y="1445863"/>
            <a:ext cx="7363579" cy="14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457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21BB9E-8DA6-421B-B4EC-A5AA9594B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ko-KR" altLang="en-US"/>
              <a:t>충돌 처리</a:t>
            </a:r>
            <a:endParaRPr lang="ko-KR" altLang="en-US" dirty="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79C5B55F-4429-4E91-B4C4-98A3C6FD7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8114" y="2005900"/>
            <a:ext cx="4317087" cy="3450613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x1&lt;=x’2&amp;&amp;x’1&lt;=x2</a:t>
            </a:r>
          </a:p>
          <a:p>
            <a:r>
              <a:rPr lang="en-US" dirty="0"/>
              <a:t>y1&lt;=y’2&amp;&amp;y’1&lt;=y2  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//swing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에서는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y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값이 아래로 갈 수록 커짐</a:t>
            </a:r>
            <a:endParaRPr lang="en-US" altLang="ko-KR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altLang="ko-KR" dirty="0" err="1"/>
              <a:t>JComponent</a:t>
            </a:r>
            <a:r>
              <a:rPr lang="en-US" altLang="ko-KR" dirty="0"/>
              <a:t> e1;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Public </a:t>
            </a:r>
            <a:r>
              <a:rPr lang="en-US" dirty="0" err="1"/>
              <a:t>boolean</a:t>
            </a:r>
            <a:r>
              <a:rPr lang="en-US" dirty="0"/>
              <a:t> collision(</a:t>
            </a:r>
            <a:r>
              <a:rPr lang="en-US" dirty="0" err="1"/>
              <a:t>JComponent</a:t>
            </a:r>
            <a:r>
              <a:rPr lang="en-US" dirty="0"/>
              <a:t> e2){</a:t>
            </a:r>
          </a:p>
          <a:p>
            <a:pPr marL="0" indent="0">
              <a:buNone/>
            </a:pPr>
            <a:r>
              <a:rPr lang="en-US" dirty="0"/>
              <a:t>if{e1.</a:t>
            </a:r>
            <a:r>
              <a:rPr lang="en-US" altLang="ko-KR" dirty="0"/>
              <a:t>x1&lt;=e2.x2&amp;&amp;e1.x1&lt;=e2.x2&amp;&amp;</a:t>
            </a:r>
          </a:p>
          <a:p>
            <a:pPr marL="0" indent="0">
              <a:buNone/>
            </a:pPr>
            <a:r>
              <a:rPr lang="en-US" altLang="ko-KR" dirty="0"/>
              <a:t>    e1.y1&lt;=e2.y2&amp;&amp;e1.y1&lt;=e2.y2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   return true;</a:t>
            </a:r>
          </a:p>
          <a:p>
            <a:pPr marL="0" indent="0">
              <a:buNone/>
            </a:pPr>
            <a:r>
              <a:rPr lang="en-US" dirty="0"/>
              <a:t>else</a:t>
            </a:r>
          </a:p>
          <a:p>
            <a:pPr marL="0" indent="0">
              <a:buNone/>
            </a:pPr>
            <a:r>
              <a:rPr lang="en-US" dirty="0"/>
              <a:t>      return false;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6ECD7E6-4E68-4AA6-864A-6828B6EC1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60131" y="482171"/>
            <a:chExt cx="6091791" cy="514910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015161F-D342-4A16-AA7A-F3ECC1284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60131" y="482171"/>
              <a:ext cx="6091791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99EC793-B1FE-496C-A671-5F3663264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8956" y="812507"/>
              <a:ext cx="5461780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내용 개체 틀 6" descr="조류이(가) 표시된 사진&#10;&#10;자동 생성된 설명">
            <a:extLst>
              <a:ext uri="{FF2B5EF4-FFF2-40B4-BE49-F238E27FC236}">
                <a16:creationId xmlns:a16="http://schemas.microsoft.com/office/drawing/2014/main" id="{A57BE5BB-6FB3-4427-8B1E-DF60468722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43" r="-5" b="35190"/>
          <a:stretch/>
        </p:blipFill>
        <p:spPr>
          <a:xfrm>
            <a:off x="6093926" y="1116345"/>
            <a:ext cx="4821551" cy="386617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951FF19-2EF8-4BE0-B2AD-5201B9429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926" y="1767445"/>
            <a:ext cx="4478930" cy="255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4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31">
            <a:extLst>
              <a:ext uri="{FF2B5EF4-FFF2-40B4-BE49-F238E27FC236}">
                <a16:creationId xmlns:a16="http://schemas.microsoft.com/office/drawing/2014/main" id="{6B25638D-3D06-41D1-8060-4D2707C60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4" name="Picture 33">
            <a:extLst>
              <a:ext uri="{FF2B5EF4-FFF2-40B4-BE49-F238E27FC236}">
                <a16:creationId xmlns:a16="http://schemas.microsoft.com/office/drawing/2014/main" id="{8161BB1E-0062-4056-AB94-121EF614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45" name="Straight Connector 35">
            <a:extLst>
              <a:ext uri="{FF2B5EF4-FFF2-40B4-BE49-F238E27FC236}">
                <a16:creationId xmlns:a16="http://schemas.microsoft.com/office/drawing/2014/main" id="{8FBC01E2-D629-4319-B5CB-BFA461B8C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7B21BB9E-8DA6-421B-B4EC-A5AA9594B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8"/>
            <a:ext cx="2823919" cy="1959037"/>
          </a:xfrm>
        </p:spPr>
        <p:txBody>
          <a:bodyPr vert="horz" lIns="91440" tIns="45720" rIns="91440" bIns="0" rtlCol="0" anchor="b">
            <a:normAutofit/>
          </a:bodyPr>
          <a:lstStyle/>
          <a:p>
            <a:pPr latinLnBrk="0"/>
            <a:r>
              <a:rPr lang="ko-KR" altLang="en-US" sz="3600"/>
              <a:t>충돌 처리</a:t>
            </a:r>
          </a:p>
        </p:txBody>
      </p:sp>
      <p:grpSp>
        <p:nvGrpSpPr>
          <p:cNvPr id="46" name="Group 37">
            <a:extLst>
              <a:ext uri="{FF2B5EF4-FFF2-40B4-BE49-F238E27FC236}">
                <a16:creationId xmlns:a16="http://schemas.microsoft.com/office/drawing/2014/main" id="{2A7F3A7D-1232-4BDE-ACB6-F7CDEF066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47" name="Rectangle 38">
              <a:extLst>
                <a:ext uri="{FF2B5EF4-FFF2-40B4-BE49-F238E27FC236}">
                  <a16:creationId xmlns:a16="http://schemas.microsoft.com/office/drawing/2014/main" id="{EBC09455-A53B-4264-85C6-E119FCA7F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blipFill dpi="0" rotWithShape="1">
              <a:blip r:embed="rId3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39">
              <a:extLst>
                <a:ext uri="{FF2B5EF4-FFF2-40B4-BE49-F238E27FC236}">
                  <a16:creationId xmlns:a16="http://schemas.microsoft.com/office/drawing/2014/main" id="{81446D1B-DF15-4E6B-A24E-4148357B99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773D9643-4BC8-486D-8267-3577C8F08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6174" y="977099"/>
            <a:ext cx="6620836" cy="4137268"/>
          </a:xfrm>
          <a:prstGeom prst="rect">
            <a:avLst/>
          </a:prstGeom>
          <a:solidFill>
            <a:srgbClr val="FFFFFE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내용 개체 틀 3" descr="스크린샷이(가) 표시된 사진&#10;&#10;자동 생성된 설명">
            <a:extLst>
              <a:ext uri="{FF2B5EF4-FFF2-40B4-BE49-F238E27FC236}">
                <a16:creationId xmlns:a16="http://schemas.microsoft.com/office/drawing/2014/main" id="{D4262C79-0064-4161-938A-56FBAF5060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841968" y="1116345"/>
            <a:ext cx="5835731" cy="386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37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92A12-C93C-45AF-AF6E-CA21291CA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충돌 처리</a:t>
            </a:r>
            <a:r>
              <a:rPr lang="en-US" altLang="ko-KR" dirty="0"/>
              <a:t>(character&amp; ball)</a:t>
            </a:r>
            <a:endParaRPr lang="ko-KR" alt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2C21113-A8D0-4F75-9410-FE10285D2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513" y="2062426"/>
            <a:ext cx="4873184" cy="390806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Double </a:t>
            </a:r>
            <a:r>
              <a:rPr lang="en-US" dirty="0" err="1"/>
              <a:t>Pre_D</a:t>
            </a:r>
            <a:r>
              <a:rPr lang="en-US" dirty="0"/>
              <a:t>=dx^2+dy^2; </a:t>
            </a:r>
          </a:p>
          <a:p>
            <a:pPr marL="0" indent="0">
              <a:buNone/>
            </a:pPr>
            <a:r>
              <a:rPr lang="en-US" altLang="ko-KR" sz="1600" dirty="0">
                <a:solidFill>
                  <a:schemeClr val="accent5">
                    <a:lumMod val="75000"/>
                  </a:schemeClr>
                </a:solidFill>
              </a:rPr>
              <a:t>//</a:t>
            </a:r>
            <a:r>
              <a:rPr lang="ko-KR" altLang="en-US" sz="1600" dirty="0">
                <a:solidFill>
                  <a:schemeClr val="accent5">
                    <a:lumMod val="75000"/>
                  </a:schemeClr>
                </a:solidFill>
              </a:rPr>
              <a:t>속도를 일정하게 유지하기위해 임시 저장</a:t>
            </a:r>
            <a:endParaRPr lang="en-US" sz="1600" dirty="0"/>
          </a:p>
          <a:p>
            <a:r>
              <a:rPr lang="en-US" dirty="0"/>
              <a:t>Dx=(2*delta+1)*</a:t>
            </a:r>
            <a:r>
              <a:rPr lang="en-US" altLang="ko-KR" dirty="0"/>
              <a:t> (</a:t>
            </a:r>
            <a:r>
              <a:rPr lang="en-US" altLang="ko-KR" dirty="0" err="1"/>
              <a:t>Pre_dx</a:t>
            </a:r>
            <a:r>
              <a:rPr lang="en-US" altLang="ko-KR" dirty="0"/>
              <a:t>)</a:t>
            </a:r>
            <a:r>
              <a:rPr lang="en-US" dirty="0"/>
              <a:t>;</a:t>
            </a:r>
          </a:p>
          <a:p>
            <a:pPr marL="230400" indent="-457200">
              <a:buNone/>
            </a:pPr>
            <a:r>
              <a:rPr lang="en-US" sz="1500" dirty="0">
                <a:solidFill>
                  <a:schemeClr val="accent5">
                    <a:lumMod val="75000"/>
                  </a:schemeClr>
                </a:solidFill>
              </a:rPr>
              <a:t>//delta=(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</a:rPr>
              <a:t>바의 중앙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</a:rPr>
              <a:t>x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</a:rPr>
              <a:t>좌표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</a:rPr>
              <a:t>-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</a:rPr>
              <a:t>공이 부딪힌 곳의 좌표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</a:rPr>
              <a:t>)/(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</a:rPr>
              <a:t>바의 길이의 절반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  <a:p>
            <a:pPr marL="241200" indent="-457200">
              <a:buNone/>
            </a:pP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</a:rPr>
              <a:t>//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</a:rPr>
              <a:t>바의 길이의 절반으로 나누는 이유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</a:rPr>
              <a:t>: 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</a:rPr>
              <a:t>끝에 맞았을 경우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</a:rPr>
              <a:t>이 되게 하기 위함</a:t>
            </a:r>
            <a:r>
              <a:rPr lang="en-US" sz="1500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r>
              <a:rPr lang="en-US" dirty="0"/>
              <a:t>Dy=-</a:t>
            </a:r>
            <a:r>
              <a:rPr lang="en-US" dirty="0" err="1"/>
              <a:t>Math.sqrt</a:t>
            </a:r>
            <a:r>
              <a:rPr lang="en-US" dirty="0"/>
              <a:t>(pre_D-Dx^2);</a:t>
            </a:r>
            <a:endParaRPr lang="en-US" altLang="ko-KR" dirty="0"/>
          </a:p>
          <a:p>
            <a:r>
              <a:rPr lang="en-US" altLang="ko-KR" dirty="0" err="1"/>
              <a:t>min_D</a:t>
            </a:r>
            <a:r>
              <a:rPr lang="en-US" altLang="ko-KR" dirty="0"/>
              <a:t>&lt;=</a:t>
            </a:r>
            <a:r>
              <a:rPr lang="en-US" altLang="ko-KR" dirty="0" err="1"/>
              <a:t>Dx,Dy</a:t>
            </a:r>
            <a:r>
              <a:rPr lang="en-US" altLang="ko-KR" dirty="0"/>
              <a:t>&lt;=</a:t>
            </a:r>
            <a:r>
              <a:rPr lang="en-US" altLang="ko-KR" dirty="0" err="1"/>
              <a:t>max_D</a:t>
            </a:r>
            <a:r>
              <a:rPr lang="en-US" altLang="ko-KR" dirty="0"/>
              <a:t>;</a:t>
            </a:r>
          </a:p>
          <a:p>
            <a:pPr marL="241200" indent="0">
              <a:buNone/>
            </a:pP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//</a:t>
            </a:r>
            <a:r>
              <a:rPr lang="en-US" altLang="ko-KR" sz="1500" dirty="0" err="1">
                <a:solidFill>
                  <a:schemeClr val="accent5">
                    <a:lumMod val="75000"/>
                  </a:schemeClr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NaN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에러 발생 방지</a:t>
            </a:r>
            <a:endParaRPr lang="en-US" altLang="ko-KR" sz="1500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dirty="0"/>
          </a:p>
        </p:txBody>
      </p:sp>
      <p:grpSp>
        <p:nvGrpSpPr>
          <p:cNvPr id="22" name="Group 11">
            <a:extLst>
              <a:ext uri="{FF2B5EF4-FFF2-40B4-BE49-F238E27FC236}">
                <a16:creationId xmlns:a16="http://schemas.microsoft.com/office/drawing/2014/main" id="{F6ECD7E6-4E68-4AA6-864A-6828B6EC1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60131" y="482171"/>
            <a:chExt cx="6091791" cy="514910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015161F-D342-4A16-AA7A-F3ECC1284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60131" y="482171"/>
              <a:ext cx="6091791" cy="5149101"/>
            </a:xfrm>
            <a:prstGeom prst="rect">
              <a:avLst/>
            </a:prstGeom>
            <a:blipFill dpi="0" rotWithShape="1">
              <a:blip r:embed="rId3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13">
              <a:extLst>
                <a:ext uri="{FF2B5EF4-FFF2-40B4-BE49-F238E27FC236}">
                  <a16:creationId xmlns:a16="http://schemas.microsoft.com/office/drawing/2014/main" id="{699EC793-B1FE-496C-A671-5F3663264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8956" y="812507"/>
              <a:ext cx="5461780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833D381-2FA8-46E1-A45D-0334A3FB89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428" b="1"/>
          <a:stretch/>
        </p:blipFill>
        <p:spPr>
          <a:xfrm>
            <a:off x="6093926" y="1116345"/>
            <a:ext cx="4821551" cy="386617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A318058-416E-43AE-A979-13B44BE65126}"/>
              </a:ext>
            </a:extLst>
          </p:cNvPr>
          <p:cNvSpPr/>
          <p:nvPr/>
        </p:nvSpPr>
        <p:spPr>
          <a:xfrm>
            <a:off x="10300447" y="950259"/>
            <a:ext cx="615030" cy="4032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CD8D6D4-A4DE-4858-A75D-8A5C0117FC10}"/>
              </a:ext>
            </a:extLst>
          </p:cNvPr>
          <p:cNvCxnSpPr>
            <a:cxnSpLocks/>
          </p:cNvCxnSpPr>
          <p:nvPr/>
        </p:nvCxnSpPr>
        <p:spPr>
          <a:xfrm flipV="1">
            <a:off x="9997075" y="2438400"/>
            <a:ext cx="918402" cy="214911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073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FABCE9-09CE-4958-9794-E5D19BDD8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008551" cy="1049235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충돌 처리</a:t>
            </a:r>
            <a:br>
              <a:rPr lang="en-US" altLang="ko-KR" dirty="0"/>
            </a:br>
            <a:r>
              <a:rPr lang="en-US" altLang="ko-KR" dirty="0"/>
              <a:t>character&amp;</a:t>
            </a:r>
            <a:br>
              <a:rPr lang="en-US" altLang="ko-KR" dirty="0"/>
            </a:br>
            <a:r>
              <a:rPr lang="en-US" altLang="ko-KR" dirty="0"/>
              <a:t>ITEM</a:t>
            </a:r>
            <a:endParaRPr lang="ko-KR" altLang="en-US" dirty="0"/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84F76097-9471-4D2B-B2A9-4A0F35F19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If(</a:t>
            </a:r>
            <a:r>
              <a:rPr lang="en-US" altLang="ko-KR" dirty="0" err="1"/>
              <a:t>bricks.hp</a:t>
            </a:r>
            <a:r>
              <a:rPr lang="en-US" altLang="ko-KR" dirty="0"/>
              <a:t>&lt;=0) </a:t>
            </a:r>
          </a:p>
          <a:p>
            <a:pPr marL="0" indent="0">
              <a:buNone/>
            </a:pP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</a:rPr>
              <a:t>//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</a:rPr>
              <a:t>벽돌의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</a:rPr>
              <a:t>hp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</a:rPr>
              <a:t>검사</a:t>
            </a:r>
            <a:endParaRPr lang="en-US" altLang="ko-KR" sz="15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 err="1"/>
              <a:t>Drop_Item</a:t>
            </a:r>
            <a:r>
              <a:rPr lang="en-US" altLang="ko-KR" dirty="0"/>
              <a:t>(Item);</a:t>
            </a:r>
          </a:p>
          <a:p>
            <a:pPr marL="0" indent="0">
              <a:buNone/>
            </a:pPr>
            <a:r>
              <a:rPr lang="en-US" altLang="ko-KR" dirty="0"/>
              <a:t>If(</a:t>
            </a:r>
            <a:r>
              <a:rPr lang="en-US" altLang="ko-KR" dirty="0" err="1"/>
              <a:t>character.collision</a:t>
            </a:r>
            <a:r>
              <a:rPr lang="en-US" altLang="ko-KR" dirty="0"/>
              <a:t>(Item))</a:t>
            </a:r>
          </a:p>
          <a:p>
            <a:pPr marL="0" indent="0">
              <a:buNone/>
            </a:pPr>
            <a:r>
              <a:rPr lang="en-US" altLang="ko-KR" dirty="0" err="1"/>
              <a:t>Item.Play_Event</a:t>
            </a:r>
            <a:r>
              <a:rPr lang="en-US" altLang="ko-KR" dirty="0"/>
              <a:t>();</a:t>
            </a:r>
          </a:p>
        </p:txBody>
      </p:sp>
      <p:grpSp>
        <p:nvGrpSpPr>
          <p:cNvPr id="18" name="Group 11">
            <a:extLst>
              <a:ext uri="{FF2B5EF4-FFF2-40B4-BE49-F238E27FC236}">
                <a16:creationId xmlns:a16="http://schemas.microsoft.com/office/drawing/2014/main" id="{52EE9E57-6761-41DA-9027-1C974C7A2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60131" y="482171"/>
            <a:chExt cx="6091791" cy="5149101"/>
          </a:xfrm>
        </p:grpSpPr>
        <p:sp>
          <p:nvSpPr>
            <p:cNvPr id="19" name="Rectangle 12">
              <a:extLst>
                <a:ext uri="{FF2B5EF4-FFF2-40B4-BE49-F238E27FC236}">
                  <a16:creationId xmlns:a16="http://schemas.microsoft.com/office/drawing/2014/main" id="{9A259651-E3A2-4994-9C7E-F9C996FEE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60131" y="482171"/>
              <a:ext cx="6091791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3">
              <a:extLst>
                <a:ext uri="{FF2B5EF4-FFF2-40B4-BE49-F238E27FC236}">
                  <a16:creationId xmlns:a16="http://schemas.microsoft.com/office/drawing/2014/main" id="{21C10BF1-7660-4980-8A86-050AC1679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8956" y="812507"/>
              <a:ext cx="5461780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B3E85F7-A121-4BE2-94EF-7251990E2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2682" y="988222"/>
            <a:ext cx="5134327" cy="4126145"/>
          </a:xfrm>
          <a:prstGeom prst="rect">
            <a:avLst/>
          </a:prstGeom>
          <a:solidFill>
            <a:srgbClr val="FFFFFE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3797617-7450-4B28-86BB-0A6DEDAA9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755" y="1116345"/>
            <a:ext cx="3673893" cy="386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185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557C6-9119-4336-B3E3-A68A124C5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ko-KR" altLang="en-US" dirty="0"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충돌 처리</a:t>
            </a:r>
            <a:r>
              <a:rPr lang="en-US" altLang="ko-KR" dirty="0"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(Ball)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878D6E-BC4B-4657-9E0A-2D647D24F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1500" dirty="0"/>
              <a:t>Brick</a:t>
            </a:r>
          </a:p>
          <a:p>
            <a:pPr>
              <a:lnSpc>
                <a:spcPct val="110000"/>
              </a:lnSpc>
            </a:pPr>
            <a:r>
              <a:rPr lang="en-US" altLang="ko-KR" sz="1500" dirty="0"/>
              <a:t>Wall(if </a:t>
            </a:r>
            <a:r>
              <a:rPr lang="ko-KR" altLang="en-US" sz="1500" dirty="0"/>
              <a:t>분기문으로 처리</a:t>
            </a:r>
            <a:r>
              <a:rPr lang="en-US" altLang="ko-KR" sz="1500" dirty="0"/>
              <a:t>)</a:t>
            </a:r>
          </a:p>
          <a:p>
            <a:pPr>
              <a:lnSpc>
                <a:spcPct val="110000"/>
              </a:lnSpc>
            </a:pPr>
            <a:r>
              <a:rPr lang="en-US" altLang="ko-KR" sz="1500" dirty="0"/>
              <a:t>   (</a:t>
            </a:r>
            <a:r>
              <a:rPr lang="ko-KR" altLang="en-US" sz="1500" dirty="0"/>
              <a:t>예</a:t>
            </a:r>
            <a:r>
              <a:rPr lang="en-US" altLang="ko-KR" sz="1500" dirty="0"/>
              <a:t>: </a:t>
            </a:r>
            <a:r>
              <a:rPr lang="en-US" altLang="ko-KR" sz="1500" b="1" dirty="0"/>
              <a:t>if (</a:t>
            </a:r>
            <a:r>
              <a:rPr lang="en-US" altLang="ko-KR" sz="1500" b="1" dirty="0" err="1"/>
              <a:t>ball.getx</a:t>
            </a:r>
            <a:r>
              <a:rPr lang="en-US" altLang="ko-KR" sz="1500" b="1" dirty="0"/>
              <a:t>() &lt; 11) {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altLang="ko-KR" sz="1500" b="1" dirty="0"/>
              <a:t>	if (</a:t>
            </a:r>
            <a:r>
              <a:rPr lang="en-US" altLang="ko-KR" sz="1500" b="1" dirty="0" err="1"/>
              <a:t>ball.getDx</a:t>
            </a:r>
            <a:r>
              <a:rPr lang="en-US" altLang="ko-KR" sz="1500" b="1" dirty="0"/>
              <a:t>() &lt; 0)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altLang="ko-KR" sz="1500" b="1" dirty="0"/>
              <a:t>	   </a:t>
            </a:r>
            <a:r>
              <a:rPr lang="en-US" altLang="ko-KR" sz="1500" b="1" dirty="0" err="1"/>
              <a:t>this.setDx</a:t>
            </a:r>
            <a:r>
              <a:rPr lang="en-US" altLang="ko-KR" sz="1500" b="1" dirty="0"/>
              <a:t>(-</a:t>
            </a:r>
            <a:r>
              <a:rPr lang="en-US" altLang="ko-KR" sz="1500" b="1" dirty="0" err="1"/>
              <a:t>this.getDx</a:t>
            </a:r>
            <a:r>
              <a:rPr lang="en-US" altLang="ko-KR" sz="1500" b="1" dirty="0"/>
              <a:t>());</a:t>
            </a:r>
            <a:endParaRPr lang="ko-KR" altLang="en-US" sz="1500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500" dirty="0"/>
              <a:t>       	}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500" dirty="0"/>
              <a:t>       )</a:t>
            </a:r>
          </a:p>
          <a:p>
            <a:pPr>
              <a:lnSpc>
                <a:spcPct val="110000"/>
              </a:lnSpc>
            </a:pPr>
            <a:r>
              <a:rPr lang="en-US" altLang="ko-KR" sz="1500" dirty="0"/>
              <a:t>Character-X</a:t>
            </a:r>
            <a:endParaRPr lang="ko-KR" altLang="en-US" sz="15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ECD7E6-4E68-4AA6-864A-6828B6EC1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60131" y="482171"/>
            <a:chExt cx="6091791" cy="51491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015161F-D342-4A16-AA7A-F3ECC1284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60131" y="482171"/>
              <a:ext cx="6091791" cy="5149101"/>
            </a:xfrm>
            <a:prstGeom prst="rect">
              <a:avLst/>
            </a:prstGeom>
            <a:blipFill dpi="0" rotWithShape="1">
              <a:blip r:embed="rId3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99EC793-B1FE-496C-A671-5F3663264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8956" y="812507"/>
              <a:ext cx="5461780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그림 4" descr="테이블, 게임이(가) 표시된 사진&#10;&#10;자동 생성된 설명">
            <a:extLst>
              <a:ext uri="{FF2B5EF4-FFF2-40B4-BE49-F238E27FC236}">
                <a16:creationId xmlns:a16="http://schemas.microsoft.com/office/drawing/2014/main" id="{F6178C44-3501-4D25-B9AC-0CBBC3889B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" b="22621"/>
          <a:stretch/>
        </p:blipFill>
        <p:spPr>
          <a:xfrm>
            <a:off x="6093926" y="1116345"/>
            <a:ext cx="4821551" cy="3866172"/>
          </a:xfrm>
          <a:prstGeom prst="rect">
            <a:avLst/>
          </a:prstGeom>
        </p:spPr>
      </p:pic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2FB223F4-A605-40FF-8079-EC795B91B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9273" y="1116345"/>
            <a:ext cx="3730856" cy="385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5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55E8DD-A304-4C05-AF44-570432E77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ko-KR" altLang="en-US" dirty="0"/>
              <a:t>충돌 처리</a:t>
            </a:r>
            <a:r>
              <a:rPr lang="en-US" altLang="ko-KR" dirty="0"/>
              <a:t>(Ball)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6CDE1F-17C7-4B73-BBF0-593A052E1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ko-KR" b="1" dirty="0"/>
              <a:t>int x = </a:t>
            </a:r>
            <a:r>
              <a:rPr lang="en-US" altLang="ko-KR" b="1" dirty="0" err="1"/>
              <a:t>br.getX</a:t>
            </a:r>
            <a:r>
              <a:rPr lang="en-US" altLang="ko-KR" b="1" dirty="0"/>
              <a:t>();</a:t>
            </a:r>
          </a:p>
          <a:p>
            <a:pPr>
              <a:lnSpc>
                <a:spcPct val="110000"/>
              </a:lnSpc>
            </a:pPr>
            <a:r>
              <a:rPr lang="en-US" altLang="ko-KR" b="1" dirty="0"/>
              <a:t>int y = (Dy() / Dx()) * (x - (</a:t>
            </a:r>
            <a:r>
              <a:rPr lang="en-US" altLang="ko-KR" b="1" dirty="0" err="1"/>
              <a:t>ball.x</a:t>
            </a:r>
            <a:r>
              <a:rPr lang="en-US" altLang="ko-KR" b="1" dirty="0"/>
              <a:t> ))</a:t>
            </a:r>
            <a:r>
              <a:rPr lang="en-US" altLang="ko-KR" dirty="0"/>
              <a:t>+</a:t>
            </a:r>
            <a:r>
              <a:rPr lang="en-US" altLang="ko-KR" b="1" dirty="0" err="1"/>
              <a:t>this.gety</a:t>
            </a:r>
            <a:r>
              <a:rPr lang="en-US" altLang="ko-KR" b="1" dirty="0"/>
              <a:t>();</a:t>
            </a:r>
          </a:p>
          <a:p>
            <a:pPr marL="0" indent="0">
              <a:lnSpc>
                <a:spcPct val="110000"/>
              </a:lnSpc>
              <a:buNone/>
            </a:pPr>
            <a:endParaRPr lang="en-US" altLang="ko-KR" b="1" dirty="0"/>
          </a:p>
          <a:p>
            <a:pPr>
              <a:lnSpc>
                <a:spcPct val="110000"/>
              </a:lnSpc>
            </a:pPr>
            <a:r>
              <a:rPr lang="en-US" altLang="ko-KR" b="1" dirty="0"/>
              <a:t>if(y&lt;</a:t>
            </a:r>
            <a:r>
              <a:rPr lang="en-US" altLang="ko-KR" b="1" dirty="0" err="1"/>
              <a:t>brick.y</a:t>
            </a:r>
            <a:r>
              <a:rPr lang="en-US" altLang="ko-KR" b="1" dirty="0"/>
              <a:t>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b="1" dirty="0"/>
              <a:t>//</a:t>
            </a:r>
            <a:r>
              <a:rPr lang="ko-KR" altLang="en-US" b="1" dirty="0"/>
              <a:t>위쪽 충돌</a:t>
            </a:r>
            <a:endParaRPr lang="en-US" altLang="ko-KR" b="1" dirty="0"/>
          </a:p>
          <a:p>
            <a:pPr>
              <a:lnSpc>
                <a:spcPct val="110000"/>
              </a:lnSpc>
            </a:pPr>
            <a:r>
              <a:rPr lang="en-US" altLang="ko-KR" b="1" dirty="0"/>
              <a:t>else if(y==</a:t>
            </a:r>
            <a:r>
              <a:rPr lang="en-US" altLang="ko-KR" b="1" dirty="0" err="1"/>
              <a:t>brick.y</a:t>
            </a:r>
            <a:r>
              <a:rPr lang="en-US" altLang="ko-KR" b="1" dirty="0"/>
              <a:t>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b="1" dirty="0"/>
              <a:t>//</a:t>
            </a:r>
            <a:r>
              <a:rPr lang="ko-KR" altLang="en-US" b="1" dirty="0"/>
              <a:t>모서리 충돌</a:t>
            </a:r>
            <a:endParaRPr lang="en-US" altLang="ko-KR" b="1" dirty="0"/>
          </a:p>
          <a:p>
            <a:pPr>
              <a:lnSpc>
                <a:spcPct val="110000"/>
              </a:lnSpc>
            </a:pPr>
            <a:r>
              <a:rPr lang="en-US" altLang="ko-KR" b="1" dirty="0"/>
              <a:t>else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b="1" dirty="0"/>
              <a:t>//</a:t>
            </a:r>
            <a:r>
              <a:rPr lang="ko-KR" altLang="en-US" b="1" dirty="0"/>
              <a:t>측면 충돌</a:t>
            </a:r>
            <a:endParaRPr lang="en-US" altLang="ko-KR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2EE9E57-6761-41DA-9027-1C974C7A2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60131" y="482171"/>
            <a:chExt cx="6091791" cy="51491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A259651-E3A2-4994-9C7E-F9C996FEE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60131" y="482171"/>
              <a:ext cx="6091791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1C10BF1-7660-4980-8A86-050AC1679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8956" y="812507"/>
              <a:ext cx="5461780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0B3E85F7-A121-4BE2-94EF-7251990E2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2682" y="988222"/>
            <a:ext cx="5134327" cy="4126145"/>
          </a:xfrm>
          <a:prstGeom prst="rect">
            <a:avLst/>
          </a:prstGeom>
          <a:solidFill>
            <a:srgbClr val="FFFFFE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D27984C2-379A-400F-9072-C069B7E01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273" y="1116345"/>
            <a:ext cx="3730856" cy="386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1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C9E2A9-DE85-4C34-A2FF-FD70F4665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ko-KR" altLang="en-US" dirty="0"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충돌 처리</a:t>
            </a:r>
            <a:r>
              <a:rPr lang="en-US" altLang="ko-KR" dirty="0"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(Ball)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14225D-EB86-4781-8A9F-5D6DF4E8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Dekker </a:t>
            </a:r>
            <a:r>
              <a:rPr lang="ko-KR" altLang="en-US" dirty="0"/>
              <a:t>알고리즘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  <a:endParaRPr lang="en-US" altLang="ko-KR" dirty="0"/>
          </a:p>
          <a:p>
            <a:pPr marL="241200" indent="0">
              <a:lnSpc>
                <a:spcPct val="110000"/>
              </a:lnSpc>
              <a:buNone/>
            </a:pP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</a:rPr>
              <a:t> //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</a:rPr>
              <a:t>상호 배제만 만족</a:t>
            </a:r>
            <a:endParaRPr lang="en-US" altLang="ko-KR" sz="1500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ko-KR" dirty="0"/>
              <a:t>Boolean flag=true;</a:t>
            </a:r>
          </a:p>
          <a:p>
            <a:pPr>
              <a:lnSpc>
                <a:spcPct val="110000"/>
              </a:lnSpc>
            </a:pPr>
            <a:r>
              <a:rPr lang="ko-KR" altLang="en-US" dirty="0"/>
              <a:t>어떤 블록과 충돌 하면 </a:t>
            </a:r>
            <a:r>
              <a:rPr lang="en-US" altLang="ko-KR" dirty="0"/>
              <a:t>flag=false;</a:t>
            </a:r>
          </a:p>
          <a:p>
            <a:pPr>
              <a:lnSpc>
                <a:spcPct val="110000"/>
              </a:lnSpc>
            </a:pPr>
            <a:r>
              <a:rPr lang="ko-KR" altLang="en-US" dirty="0"/>
              <a:t>블록과 충돌이 없거나 블록이 충돌 후 사라지면 </a:t>
            </a:r>
            <a:endParaRPr lang="en-US" altLang="ko-KR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dirty="0"/>
              <a:t>    flag=true;</a:t>
            </a:r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endParaRPr lang="ko-KR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ECD7E6-4E68-4AA6-864A-6828B6EC1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60131" y="482171"/>
            <a:chExt cx="6091791" cy="51491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015161F-D342-4A16-AA7A-F3ECC1284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60131" y="482171"/>
              <a:ext cx="6091791" cy="5149101"/>
            </a:xfrm>
            <a:prstGeom prst="rect">
              <a:avLst/>
            </a:prstGeom>
            <a:blipFill dpi="0" rotWithShape="1">
              <a:blip r:embed="rId3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99EC793-B1FE-496C-A671-5F3663264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8956" y="812507"/>
              <a:ext cx="5461780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891E6BC-AB99-4655-92F9-64FE44BB04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53" r="24720" b="-1"/>
          <a:stretch/>
        </p:blipFill>
        <p:spPr>
          <a:xfrm>
            <a:off x="6093926" y="1116345"/>
            <a:ext cx="4821551" cy="386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61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C9E2A9-DE85-4C34-A2FF-FD70F4665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ko-KR" altLang="en-US" dirty="0"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충돌 처리</a:t>
            </a:r>
            <a:r>
              <a:rPr lang="en-US" altLang="ko-KR" dirty="0"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(Ball)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14225D-EB86-4781-8A9F-5D6DF4E8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 err="1"/>
              <a:t>getComponentAt</a:t>
            </a:r>
            <a:r>
              <a:rPr lang="en-US" altLang="ko-KR" dirty="0"/>
              <a:t>(</a:t>
            </a:r>
            <a:r>
              <a:rPr lang="en-US" altLang="ko-KR" dirty="0" err="1"/>
              <a:t>x,y</a:t>
            </a:r>
            <a:r>
              <a:rPr lang="en-US" altLang="ko-KR" dirty="0"/>
              <a:t>);</a:t>
            </a:r>
          </a:p>
          <a:p>
            <a:pPr marL="241200" lvl="1" indent="0">
              <a:lnSpc>
                <a:spcPct val="110000"/>
              </a:lnSpc>
              <a:buNone/>
            </a:pPr>
            <a:r>
              <a:rPr lang="en-US" altLang="ko-KR" sz="1300" dirty="0">
                <a:solidFill>
                  <a:schemeClr val="accent5">
                    <a:lumMod val="75000"/>
                  </a:schemeClr>
                </a:solidFill>
              </a:rPr>
              <a:t>//</a:t>
            </a:r>
            <a:r>
              <a:rPr lang="ko-KR" altLang="en-US" sz="1300" dirty="0">
                <a:solidFill>
                  <a:schemeClr val="accent5">
                    <a:lumMod val="75000"/>
                  </a:schemeClr>
                </a:solidFill>
              </a:rPr>
              <a:t>좌표에 존재하는 컴포넌트의 클래스를 가져오는 함수</a:t>
            </a:r>
            <a:endParaRPr lang="en-US" altLang="ko-KR" sz="1300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ko-KR" altLang="en-US" dirty="0"/>
              <a:t>공이 이동할 좌표에 블록이 존재 한다면 회피</a:t>
            </a:r>
            <a:endParaRPr lang="en-US" altLang="ko-KR" dirty="0"/>
          </a:p>
          <a:p>
            <a:pPr marL="241200" indent="0">
              <a:lnSpc>
                <a:spcPct val="110000"/>
              </a:lnSpc>
              <a:buNone/>
            </a:pPr>
            <a:r>
              <a:rPr lang="en-US" altLang="ko-KR" sz="1500" dirty="0"/>
              <a:t>(</a:t>
            </a:r>
            <a:r>
              <a:rPr lang="ko-KR" altLang="en-US" sz="1500" dirty="0"/>
              <a:t>예 </a:t>
            </a:r>
            <a:r>
              <a:rPr lang="en-US" altLang="ko-KR" sz="1500" dirty="0"/>
              <a:t>:</a:t>
            </a:r>
            <a:r>
              <a:rPr lang="ko-KR" altLang="en-US" sz="1500" dirty="0"/>
              <a:t>오른쪽</a:t>
            </a:r>
            <a:r>
              <a:rPr lang="en-US" altLang="ko-KR" sz="1500" dirty="0"/>
              <a:t> </a:t>
            </a:r>
            <a:r>
              <a:rPr lang="ko-KR" altLang="en-US" sz="1500" dirty="0"/>
              <a:t>윗면 충돌이 일어 났지만 위쪽에 벽돌이 있어 측면 충돌로 처리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ECD7E6-4E68-4AA6-864A-6828B6EC1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60131" y="482171"/>
            <a:chExt cx="6091791" cy="51491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015161F-D342-4A16-AA7A-F3ECC1284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60131" y="482171"/>
              <a:ext cx="6091791" cy="5149101"/>
            </a:xfrm>
            <a:prstGeom prst="rect">
              <a:avLst/>
            </a:prstGeom>
            <a:blipFill dpi="0" rotWithShape="1">
              <a:blip r:embed="rId3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99EC793-B1FE-496C-A671-5F3663264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8956" y="812507"/>
              <a:ext cx="5461780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891E6BC-AB99-4655-92F9-64FE44BB04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53" r="24720" b="-1"/>
          <a:stretch/>
        </p:blipFill>
        <p:spPr>
          <a:xfrm>
            <a:off x="6093926" y="1116345"/>
            <a:ext cx="4821551" cy="386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91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FE7DA8-5227-4D2E-92AC-1BDB13E6B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7592" y="659880"/>
            <a:ext cx="4176815" cy="1049235"/>
          </a:xfrm>
        </p:spPr>
        <p:txBody>
          <a:bodyPr>
            <a:normAutofit/>
          </a:bodyPr>
          <a:lstStyle/>
          <a:p>
            <a:r>
              <a:rPr lang="en-US" altLang="ko-KR" dirty="0"/>
              <a:t>Stage</a:t>
            </a:r>
            <a:endParaRPr lang="ko-KR" altLang="en-US" dirty="0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C90E5AC5-DB0F-4C63-B569-8E8ABB8DA9C7}"/>
              </a:ext>
            </a:extLst>
          </p:cNvPr>
          <p:cNvGrpSpPr/>
          <p:nvPr/>
        </p:nvGrpSpPr>
        <p:grpSpPr>
          <a:xfrm>
            <a:off x="485668" y="2206601"/>
            <a:ext cx="11220661" cy="3145637"/>
            <a:chOff x="353445" y="2735518"/>
            <a:chExt cx="11220661" cy="314563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0B5C448-9A88-4F58-9DD9-99E5CF7CD5B6}"/>
                </a:ext>
              </a:extLst>
            </p:cNvPr>
            <p:cNvSpPr/>
            <p:nvPr/>
          </p:nvSpPr>
          <p:spPr>
            <a:xfrm>
              <a:off x="4577092" y="2735518"/>
              <a:ext cx="2644877" cy="10492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Stage</a:t>
              </a:r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3BCDBB7-E88C-45FE-8B0F-047421A7825D}"/>
                </a:ext>
              </a:extLst>
            </p:cNvPr>
            <p:cNvSpPr/>
            <p:nvPr/>
          </p:nvSpPr>
          <p:spPr>
            <a:xfrm>
              <a:off x="353445" y="4959524"/>
              <a:ext cx="2076368" cy="8958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stage 1</a:t>
              </a:r>
              <a:endParaRPr lang="ko-KR" altLang="en-US" dirty="0"/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18A74E15-A5DF-422A-9A1C-6473987790D4}"/>
                </a:ext>
              </a:extLst>
            </p:cNvPr>
            <p:cNvCxnSpPr>
              <a:cxnSpLocks/>
              <a:stCxn id="16" idx="0"/>
              <a:endCxn id="7" idx="2"/>
            </p:cNvCxnSpPr>
            <p:nvPr/>
          </p:nvCxnSpPr>
          <p:spPr>
            <a:xfrm flipV="1">
              <a:off x="1391629" y="3784753"/>
              <a:ext cx="4507902" cy="11747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33B839E-CF14-4C58-8481-EA430C3A167E}"/>
                </a:ext>
              </a:extLst>
            </p:cNvPr>
            <p:cNvSpPr/>
            <p:nvPr/>
          </p:nvSpPr>
          <p:spPr>
            <a:xfrm>
              <a:off x="2550507" y="4959524"/>
              <a:ext cx="2166262" cy="8958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stage 2</a:t>
              </a:r>
              <a:endParaRPr lang="ko-KR" altLang="en-US" dirty="0"/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5D8192F7-82CB-4ACF-8D62-D42878FD01D2}"/>
                </a:ext>
              </a:extLst>
            </p:cNvPr>
            <p:cNvCxnSpPr>
              <a:cxnSpLocks/>
              <a:stCxn id="11" idx="0"/>
              <a:endCxn id="7" idx="2"/>
            </p:cNvCxnSpPr>
            <p:nvPr/>
          </p:nvCxnSpPr>
          <p:spPr>
            <a:xfrm flipV="1">
              <a:off x="3633638" y="3784753"/>
              <a:ext cx="2265893" cy="11747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99B484D-41FC-4A61-B987-CBAC8EEFFC28}"/>
                </a:ext>
              </a:extLst>
            </p:cNvPr>
            <p:cNvSpPr/>
            <p:nvPr/>
          </p:nvSpPr>
          <p:spPr>
            <a:xfrm>
              <a:off x="4833933" y="4977911"/>
              <a:ext cx="2166262" cy="8749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stage 3</a:t>
              </a:r>
              <a:endParaRPr lang="ko-KR" altLang="en-US" dirty="0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57BF56DF-5EDF-4486-820E-7D4B2B3B1517}"/>
                </a:ext>
              </a:extLst>
            </p:cNvPr>
            <p:cNvCxnSpPr>
              <a:cxnSpLocks/>
              <a:stCxn id="13" idx="0"/>
              <a:endCxn id="7" idx="2"/>
            </p:cNvCxnSpPr>
            <p:nvPr/>
          </p:nvCxnSpPr>
          <p:spPr>
            <a:xfrm flipH="1" flipV="1">
              <a:off x="5899531" y="3784753"/>
              <a:ext cx="17533" cy="11931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EDC2385-AF71-4E53-AF24-74EE0F044D89}"/>
                </a:ext>
              </a:extLst>
            </p:cNvPr>
            <p:cNvSpPr/>
            <p:nvPr/>
          </p:nvSpPr>
          <p:spPr>
            <a:xfrm>
              <a:off x="7117359" y="4985288"/>
              <a:ext cx="2166262" cy="8958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stage 4</a:t>
              </a:r>
              <a:endParaRPr lang="ko-KR" altLang="en-US" dirty="0"/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F44DFBAF-DA7A-4DA2-8C1E-7695D001559B}"/>
                </a:ext>
              </a:extLst>
            </p:cNvPr>
            <p:cNvCxnSpPr>
              <a:cxnSpLocks/>
              <a:stCxn id="15" idx="0"/>
              <a:endCxn id="7" idx="2"/>
            </p:cNvCxnSpPr>
            <p:nvPr/>
          </p:nvCxnSpPr>
          <p:spPr>
            <a:xfrm flipH="1" flipV="1">
              <a:off x="5899531" y="3784753"/>
              <a:ext cx="2300959" cy="12005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CC05474-B2EC-407E-98AD-4E693DA30A5C}"/>
                </a:ext>
              </a:extLst>
            </p:cNvPr>
            <p:cNvSpPr/>
            <p:nvPr/>
          </p:nvSpPr>
          <p:spPr>
            <a:xfrm>
              <a:off x="9400785" y="4985288"/>
              <a:ext cx="2173321" cy="8701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stage 5</a:t>
              </a:r>
              <a:endParaRPr lang="ko-KR" altLang="en-US" dirty="0"/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770A3D8D-86DE-44E5-9B94-29DE4910E519}"/>
                </a:ext>
              </a:extLst>
            </p:cNvPr>
            <p:cNvCxnSpPr>
              <a:cxnSpLocks/>
              <a:stCxn id="20" idx="0"/>
              <a:endCxn id="7" idx="2"/>
            </p:cNvCxnSpPr>
            <p:nvPr/>
          </p:nvCxnSpPr>
          <p:spPr>
            <a:xfrm flipH="1" flipV="1">
              <a:off x="5899531" y="3784753"/>
              <a:ext cx="4587915" cy="12005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360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6333FB34-E54B-4710-9DAE-6EE038612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29041944-13B4-40E3-A9D5-25B333EBD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5B85E289-5ADE-4F02-B917-9C9D9B044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3" name="Rectangle 112">
            <a:extLst>
              <a:ext uri="{FF2B5EF4-FFF2-40B4-BE49-F238E27FC236}">
                <a16:creationId xmlns:a16="http://schemas.microsoft.com/office/drawing/2014/main" id="{F8454B2E-D2DB-42C2-A224-BCEC47B86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08B61146-1CF0-40E1-B66E-C22BD9207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7AE5065C-30A9-480A-9E93-74CC14902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18211" y="4768183"/>
            <a:ext cx="8401527" cy="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32F83421-27F5-45DC-A0C2-B4B3592FD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pic>
        <p:nvPicPr>
          <p:cNvPr id="11" name="그림 10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26C66F7B-537B-405A-B610-1F68FD1FC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" y="14300"/>
            <a:ext cx="12191695" cy="685798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C9D71A5-72C5-4D65-AC3F-8DC002E71640}"/>
              </a:ext>
            </a:extLst>
          </p:cNvPr>
          <p:cNvSpPr/>
          <p:nvPr/>
        </p:nvSpPr>
        <p:spPr>
          <a:xfrm>
            <a:off x="751856" y="709690"/>
            <a:ext cx="3943350" cy="1588527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F40F44-8ACB-489F-91F8-DAEFD8144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86" y="1162049"/>
            <a:ext cx="3754090" cy="683811"/>
          </a:xfrm>
        </p:spPr>
        <p:txBody>
          <a:bodyPr vert="horz" lIns="91440" tIns="45720" rIns="91440" bIns="0" rtlCol="0" anchor="b">
            <a:normAutofit/>
          </a:bodyPr>
          <a:lstStyle/>
          <a:p>
            <a:pPr latinLnBrk="0"/>
            <a:r>
              <a:rPr lang="ko-KR" altLang="en-US" sz="4000" dirty="0"/>
              <a:t>전체 구성</a:t>
            </a:r>
          </a:p>
        </p:txBody>
      </p:sp>
    </p:spTree>
    <p:extLst>
      <p:ext uri="{BB962C8B-B14F-4D97-AF65-F5344CB8AC3E}">
        <p14:creationId xmlns:p14="http://schemas.microsoft.com/office/powerpoint/2010/main" val="2341832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21BB9E-8DA6-421B-B4EC-A5AA9594B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dirty="0"/>
              <a:t>Stage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1B0486-B134-4338-87BF-9B6A683FEFDB}"/>
              </a:ext>
            </a:extLst>
          </p:cNvPr>
          <p:cNvSpPr txBox="1"/>
          <p:nvPr/>
        </p:nvSpPr>
        <p:spPr>
          <a:xfrm>
            <a:off x="800799" y="2045587"/>
            <a:ext cx="4488451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dirty="0"/>
              <a:t>각 스테이지는</a:t>
            </a:r>
            <a:r>
              <a:rPr lang="en-US" altLang="ko-KR" dirty="0"/>
              <a:t> </a:t>
            </a:r>
            <a:r>
              <a:rPr lang="ko-KR" altLang="en-US" dirty="0"/>
              <a:t>함수를 </a:t>
            </a:r>
            <a:r>
              <a:rPr lang="ko-KR" altLang="en-US" dirty="0" err="1"/>
              <a:t>오버라이딩하여</a:t>
            </a:r>
            <a:r>
              <a:rPr lang="en-US" altLang="ko-KR" dirty="0"/>
              <a:t> </a:t>
            </a:r>
            <a:r>
              <a:rPr lang="ko-KR" altLang="en-US" dirty="0"/>
              <a:t>각각에 맞게 설정</a:t>
            </a:r>
            <a:endParaRPr lang="en-US" altLang="ko-KR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dirty="0"/>
              <a:t>각 함수의 기능은 스테이지 정보를 </a:t>
            </a:r>
            <a:r>
              <a:rPr lang="en-US" altLang="ko-KR" dirty="0"/>
              <a:t>String(</a:t>
            </a:r>
            <a:r>
              <a:rPr lang="ko-KR" altLang="en-US" dirty="0"/>
              <a:t>주소</a:t>
            </a:r>
            <a:r>
              <a:rPr lang="en-US" altLang="ko-KR" dirty="0"/>
              <a:t>)</a:t>
            </a:r>
            <a:r>
              <a:rPr lang="ko-KR" altLang="en-US" dirty="0"/>
              <a:t>으로 반환</a:t>
            </a:r>
            <a:endParaRPr lang="en-US" altLang="ko-KR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ko-KR" dirty="0"/>
              <a:t>Game </a:t>
            </a:r>
            <a:r>
              <a:rPr lang="ko-KR" altLang="en-US" dirty="0"/>
              <a:t>클래스가 </a:t>
            </a:r>
            <a:r>
              <a:rPr lang="en-US" altLang="ko-KR" dirty="0"/>
              <a:t>HashMap</a:t>
            </a:r>
            <a:r>
              <a:rPr lang="ko-KR" altLang="en-US" dirty="0"/>
              <a:t>으로    </a:t>
            </a:r>
            <a:r>
              <a:rPr lang="en-US" altLang="ko-KR" dirty="0"/>
              <a:t>stage</a:t>
            </a:r>
            <a:r>
              <a:rPr lang="ko-KR" altLang="en-US" dirty="0"/>
              <a:t>들 관리</a:t>
            </a:r>
            <a:endParaRPr lang="en-US" altLang="ko-KR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dirty="0"/>
              <a:t>깨지는 블록</a:t>
            </a:r>
            <a:r>
              <a:rPr lang="en-US" altLang="ko-KR" dirty="0"/>
              <a:t>,</a:t>
            </a:r>
            <a:r>
              <a:rPr lang="ko-KR" altLang="en-US" dirty="0"/>
              <a:t>깨지지 않는 블록</a:t>
            </a:r>
            <a:r>
              <a:rPr lang="en-US" altLang="ko-KR" dirty="0"/>
              <a:t>,</a:t>
            </a:r>
            <a:r>
              <a:rPr lang="ko-KR" altLang="en-US" dirty="0"/>
              <a:t> 블록</a:t>
            </a:r>
            <a:r>
              <a:rPr lang="en-US" altLang="ko-KR" dirty="0"/>
              <a:t> </a:t>
            </a:r>
            <a:r>
              <a:rPr lang="ko-KR" altLang="en-US" dirty="0"/>
              <a:t>스레드</a:t>
            </a:r>
            <a:endParaRPr lang="en-US" altLang="ko-KR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1ED6C2C-CBC2-4AD6-96A6-E29BB17FD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60131" y="482171"/>
            <a:chExt cx="6091791" cy="5149101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97FE309-E2E5-4A4C-A606-7E018C54E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60131" y="482171"/>
              <a:ext cx="6091791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FE956F1-52CF-484E-9223-B1D4A553A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8956" y="812507"/>
              <a:ext cx="5461780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D54A01F1-9B0B-4D8F-A618-72090ED06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2379" y="977099"/>
            <a:ext cx="5127476" cy="4136205"/>
          </a:xfrm>
          <a:prstGeom prst="rect">
            <a:avLst/>
          </a:prstGeom>
          <a:solidFill>
            <a:srgbClr val="FFFFFE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그림 8" descr="조류이(가) 표시된 사진&#10;&#10;자동 생성된 설명">
            <a:extLst>
              <a:ext uri="{FF2B5EF4-FFF2-40B4-BE49-F238E27FC236}">
                <a16:creationId xmlns:a16="http://schemas.microsoft.com/office/drawing/2014/main" id="{BE07CEBC-4883-4F52-A62D-CDAC46821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257" y="3724502"/>
            <a:ext cx="3060883" cy="1089561"/>
          </a:xfrm>
          <a:prstGeom prst="rect">
            <a:avLst/>
          </a:prstGeom>
        </p:spPr>
      </p:pic>
      <p:pic>
        <p:nvPicPr>
          <p:cNvPr id="7" name="그림 6" descr="조류이(가) 표시된 사진&#10;&#10;자동 생성된 설명">
            <a:extLst>
              <a:ext uri="{FF2B5EF4-FFF2-40B4-BE49-F238E27FC236}">
                <a16:creationId xmlns:a16="http://schemas.microsoft.com/office/drawing/2014/main" id="{32C956E2-7672-4E49-9A29-69B854E5E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2255" y="1367168"/>
            <a:ext cx="3348019" cy="699585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9F4AFB08-7091-4238-870A-FA9B5DC9FE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2256" y="2276565"/>
            <a:ext cx="4343978" cy="123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73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6B25638D-3D06-41D1-8060-4D2707C60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161BB1E-0062-4056-AB94-121EF614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FBC01E2-D629-4319-B5CB-BFA461B8C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7B21BB9E-8DA6-421B-B4EC-A5AA9594B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8"/>
            <a:ext cx="2823919" cy="1959037"/>
          </a:xfrm>
        </p:spPr>
        <p:txBody>
          <a:bodyPr vert="horz" lIns="91440" tIns="45720" rIns="91440" bIns="0" rtlCol="0" anchor="b">
            <a:normAutofit/>
          </a:bodyPr>
          <a:lstStyle/>
          <a:p>
            <a:pPr latinLnBrk="0"/>
            <a:r>
              <a:rPr lang="en-US" altLang="ko-KR" sz="3600"/>
              <a:t>Stage’s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A7F3A7D-1232-4BDE-ACB6-F7CDEF066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BC09455-A53B-4264-85C6-E119FCA7F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blipFill dpi="0" rotWithShape="1">
              <a:blip r:embed="rId3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1446D1B-DF15-4E6B-A24E-4148357B99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773D9643-4BC8-486D-8267-3577C8F08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6174" y="977099"/>
            <a:ext cx="6620836" cy="4137268"/>
          </a:xfrm>
          <a:prstGeom prst="rect">
            <a:avLst/>
          </a:prstGeom>
          <a:solidFill>
            <a:srgbClr val="FFFFFE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내용 개체 틀 11" descr="스크린샷이(가) 표시된 사진&#10;&#10;자동 생성된 설명">
            <a:extLst>
              <a:ext uri="{FF2B5EF4-FFF2-40B4-BE49-F238E27FC236}">
                <a16:creationId xmlns:a16="http://schemas.microsoft.com/office/drawing/2014/main" id="{6029421D-6D9B-442E-A5B6-B62DA50F1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549" y="1116345"/>
            <a:ext cx="4972569" cy="386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26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21BB9E-8DA6-421B-B4EC-A5AA9594B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683" y="1240076"/>
            <a:ext cx="2880984" cy="4584527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>
                <a:solidFill>
                  <a:srgbClr val="FFFFFF"/>
                </a:solidFill>
              </a:rPr>
              <a:t>Stage’s</a:t>
            </a:r>
            <a:endParaRPr lang="ko-KR" altLang="en-US" sz="360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EC47E2-9DB6-4A4C-95CA-1FD0F9D59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594" y="1240077"/>
            <a:ext cx="6034827" cy="4916465"/>
          </a:xfrm>
        </p:spPr>
        <p:txBody>
          <a:bodyPr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블록을 배치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배치한 블록을 </a:t>
            </a:r>
            <a:r>
              <a:rPr lang="en-US" altLang="ko-KR" dirty="0"/>
              <a:t>unbreak</a:t>
            </a:r>
            <a:r>
              <a:rPr lang="ko-KR" altLang="en-US" dirty="0"/>
              <a:t>와 </a:t>
            </a:r>
            <a:r>
              <a:rPr lang="en-US" altLang="ko-KR" dirty="0"/>
              <a:t>break</a:t>
            </a:r>
            <a:r>
              <a:rPr lang="ko-KR" altLang="en-US" dirty="0"/>
              <a:t>를 구분하여 블록 리스트</a:t>
            </a:r>
            <a:r>
              <a:rPr lang="en-US" altLang="ko-KR" dirty="0"/>
              <a:t>(bricks)</a:t>
            </a:r>
            <a:r>
              <a:rPr lang="ko-KR" altLang="en-US" dirty="0"/>
              <a:t>에 등록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en-US" altLang="ko-KR" dirty="0" err="1"/>
              <a:t>GameThread</a:t>
            </a:r>
            <a:r>
              <a:rPr lang="ko-KR" altLang="en-US" dirty="0"/>
              <a:t>에 블록 리스트</a:t>
            </a:r>
            <a:r>
              <a:rPr lang="en-US" altLang="ko-KR" dirty="0"/>
              <a:t>(bricks)</a:t>
            </a:r>
            <a:r>
              <a:rPr lang="ko-KR" altLang="en-US" dirty="0"/>
              <a:t>와 블록 스레드 리스트</a:t>
            </a:r>
            <a:r>
              <a:rPr lang="en-US" altLang="ko-KR" dirty="0"/>
              <a:t>(</a:t>
            </a:r>
            <a:r>
              <a:rPr lang="en-US" altLang="ko-KR" dirty="0" err="1"/>
              <a:t>bricks_th</a:t>
            </a:r>
            <a:r>
              <a:rPr lang="en-US" altLang="ko-KR" dirty="0"/>
              <a:t>) </a:t>
            </a:r>
            <a:r>
              <a:rPr lang="ko-KR" altLang="en-US" dirty="0"/>
              <a:t>배경화면 배경음악</a:t>
            </a:r>
            <a:r>
              <a:rPr lang="en-US" altLang="ko-KR" dirty="0"/>
              <a:t>,</a:t>
            </a:r>
            <a:r>
              <a:rPr lang="ko-KR" altLang="en-US" dirty="0"/>
              <a:t>벽</a:t>
            </a:r>
            <a:r>
              <a:rPr lang="en-US" altLang="ko-KR" dirty="0"/>
              <a:t>, </a:t>
            </a:r>
            <a:r>
              <a:rPr lang="ko-KR" altLang="en-US" dirty="0"/>
              <a:t>공의 이미지를 담은 스테이지 클래스</a:t>
            </a:r>
            <a:r>
              <a:rPr lang="en-US" altLang="ko-KR" dirty="0"/>
              <a:t>(stage)</a:t>
            </a:r>
            <a:r>
              <a:rPr lang="ko-KR" altLang="en-US" dirty="0"/>
              <a:t>를 전달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en-US" altLang="ko-KR" dirty="0" err="1"/>
              <a:t>GameThread</a:t>
            </a:r>
            <a:r>
              <a:rPr lang="ko-KR" altLang="en-US" dirty="0"/>
              <a:t>는 전달 받은 스테이지 클래스를 바탕으로 화면에 출력 및 배경음악 실행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28147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5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7" descr="건물, 표지판이(가) 표시된 사진&#10;&#10;자동 생성된 설명">
            <a:extLst>
              <a:ext uri="{FF2B5EF4-FFF2-40B4-BE49-F238E27FC236}">
                <a16:creationId xmlns:a16="http://schemas.microsoft.com/office/drawing/2014/main" id="{A029A4AA-DDDC-401F-9C2F-5F1AC0173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019" y="643467"/>
            <a:ext cx="1479202" cy="247565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998" y="487090"/>
            <a:ext cx="3588174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2940E7F-5E49-4D9D-80EA-BA8A73238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2468" y="650497"/>
            <a:ext cx="1475002" cy="246862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림 11" descr="음식이(가) 표시된 사진&#10;&#10;자동 생성된 설명">
            <a:extLst>
              <a:ext uri="{FF2B5EF4-FFF2-40B4-BE49-F238E27FC236}">
                <a16:creationId xmlns:a16="http://schemas.microsoft.com/office/drawing/2014/main" id="{06879379-A1E6-4E2F-BEA5-6FD904E30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621" y="3748194"/>
            <a:ext cx="1476799" cy="247163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 descr="컴퓨터이(가) 표시된 사진&#10;&#10;자동 생성된 설명">
            <a:extLst>
              <a:ext uri="{FF2B5EF4-FFF2-40B4-BE49-F238E27FC236}">
                <a16:creationId xmlns:a16="http://schemas.microsoft.com/office/drawing/2014/main" id="{DB58BE25-937E-4D33-A8BE-CBBC11546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1676" y="713936"/>
            <a:ext cx="3252903" cy="5444188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4FFA271-A10A-4AC3-8F06-E3313A197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502" y="3603670"/>
            <a:ext cx="3601167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 descr="건물, 앉아있는, 컴퓨터, 그룹이(가) 표시된 사진&#10;&#10;자동 생성된 설명">
            <a:extLst>
              <a:ext uri="{FF2B5EF4-FFF2-40B4-BE49-F238E27FC236}">
                <a16:creationId xmlns:a16="http://schemas.microsoft.com/office/drawing/2014/main" id="{6AC7FAC7-93DC-4BF0-94F7-696A865A5C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0589" y="3755224"/>
            <a:ext cx="1478760" cy="246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11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E585B39-3F91-4716-B99B-F2F8519F4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B1AA877-09FE-4988-B95D-729E4F2BC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6034D98-8665-421D-8716-7748C50B9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7B21BB9E-8DA6-421B-B4EC-A5AA9594B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8"/>
            <a:ext cx="2823919" cy="1959037"/>
          </a:xfrm>
        </p:spPr>
        <p:txBody>
          <a:bodyPr vert="horz" lIns="91440" tIns="45720" rIns="91440" bIns="0" rtlCol="0" anchor="b">
            <a:normAutofit/>
          </a:bodyPr>
          <a:lstStyle/>
          <a:p>
            <a:pPr latinLnBrk="0"/>
            <a:r>
              <a:rPr lang="en-US" altLang="ko-KR" sz="3600"/>
              <a:t>Item’s</a:t>
            </a: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8A30B4F8-E906-4729-9EEB-A72A00C68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931" y="367275"/>
            <a:ext cx="5632822" cy="348400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3F430F9-3257-4C92-A9D2-81CD159A1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1930" y="4258362"/>
            <a:ext cx="5632821" cy="225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71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B25638D-3D06-41D1-8060-4D2707C60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1BB1E-0062-4056-AB94-121EF614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FBC01E2-D629-4319-B5CB-BFA461B8C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7B21BB9E-8DA6-421B-B4EC-A5AA9594B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8"/>
            <a:ext cx="2823919" cy="1959037"/>
          </a:xfrm>
        </p:spPr>
        <p:txBody>
          <a:bodyPr vert="horz" lIns="91440" tIns="45720" rIns="91440" bIns="0" rtlCol="0" anchor="b">
            <a:normAutofit/>
          </a:bodyPr>
          <a:lstStyle/>
          <a:p>
            <a:pPr latinLnBrk="0"/>
            <a:r>
              <a:rPr lang="en-US" altLang="ko-KR" sz="3600"/>
              <a:t>big &amp;&amp;</a:t>
            </a:r>
            <a:br>
              <a:rPr lang="en-US" altLang="ko-KR" sz="3600"/>
            </a:br>
            <a:r>
              <a:rPr lang="en-US" altLang="ko-KR" sz="3600"/>
              <a:t>small Event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A7F3A7D-1232-4BDE-ACB6-F7CDEF066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BC09455-A53B-4264-85C6-E119FCA7F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blipFill dpi="0" rotWithShape="1">
              <a:blip r:embed="rId3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1446D1B-DF15-4E6B-A24E-4148357B99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773D9643-4BC8-486D-8267-3577C8F08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6174" y="977099"/>
            <a:ext cx="6620836" cy="4137268"/>
          </a:xfrm>
          <a:prstGeom prst="rect">
            <a:avLst/>
          </a:prstGeom>
          <a:solidFill>
            <a:srgbClr val="FFFFFE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A7225ED5-E589-4A61-96D0-FE667977FD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18374" y="1400165"/>
            <a:ext cx="6282919" cy="329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82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B25638D-3D06-41D1-8060-4D2707C60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161BB1E-0062-4056-AB94-121EF614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FBC01E2-D629-4319-B5CB-BFA461B8C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7B21BB9E-8DA6-421B-B4EC-A5AA9594B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8"/>
            <a:ext cx="2823919" cy="1959037"/>
          </a:xfrm>
        </p:spPr>
        <p:txBody>
          <a:bodyPr vert="horz" lIns="91440" tIns="45720" rIns="91440" bIns="0" rtlCol="0" anchor="b">
            <a:normAutofit/>
          </a:bodyPr>
          <a:lstStyle/>
          <a:p>
            <a:pPr latinLnBrk="0"/>
            <a:r>
              <a:rPr lang="en-US" altLang="ko-KR" sz="3600"/>
              <a:t>speed event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A7F3A7D-1232-4BDE-ACB6-F7CDEF066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BC09455-A53B-4264-85C6-E119FCA7F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blipFill dpi="0" rotWithShape="1">
              <a:blip r:embed="rId3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1446D1B-DF15-4E6B-A24E-4148357B99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773D9643-4BC8-486D-8267-3577C8F08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6174" y="977099"/>
            <a:ext cx="6620836" cy="4137268"/>
          </a:xfrm>
          <a:prstGeom prst="rect">
            <a:avLst/>
          </a:prstGeom>
          <a:solidFill>
            <a:srgbClr val="FFFFFE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7BEE3FC-F9EC-43DB-B478-E93678041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374" y="1565092"/>
            <a:ext cx="6282919" cy="296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90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6">
            <a:extLst>
              <a:ext uri="{FF2B5EF4-FFF2-40B4-BE49-F238E27FC236}">
                <a16:creationId xmlns:a16="http://schemas.microsoft.com/office/drawing/2014/main" id="{130B326A-C054-4820-AFCA-FCB009ABC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0" name="Picture 28">
            <a:extLst>
              <a:ext uri="{FF2B5EF4-FFF2-40B4-BE49-F238E27FC236}">
                <a16:creationId xmlns:a16="http://schemas.microsoft.com/office/drawing/2014/main" id="{E265DFC7-1B2A-4A32-9C43-C48EA6FF6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41" name="Straight Connector 30">
            <a:extLst>
              <a:ext uri="{FF2B5EF4-FFF2-40B4-BE49-F238E27FC236}">
                <a16:creationId xmlns:a16="http://schemas.microsoft.com/office/drawing/2014/main" id="{853B328C-A402-44DE-AABB-9BFBB6617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7B21BB9E-8DA6-421B-B4EC-A5AA9594B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8"/>
            <a:ext cx="2823919" cy="1959037"/>
          </a:xfrm>
        </p:spPr>
        <p:txBody>
          <a:bodyPr vert="horz" lIns="91440" tIns="45720" rIns="91440" bIns="0" rtlCol="0" anchor="b">
            <a:normAutofit/>
          </a:bodyPr>
          <a:lstStyle/>
          <a:p>
            <a:pPr latinLnBrk="0"/>
            <a:r>
              <a:rPr lang="en-US" altLang="ko-KR" sz="2300"/>
              <a:t>Ball_Trasparent event</a:t>
            </a:r>
          </a:p>
        </p:txBody>
      </p:sp>
      <p:grpSp>
        <p:nvGrpSpPr>
          <p:cNvPr id="42" name="Group 32">
            <a:extLst>
              <a:ext uri="{FF2B5EF4-FFF2-40B4-BE49-F238E27FC236}">
                <a16:creationId xmlns:a16="http://schemas.microsoft.com/office/drawing/2014/main" id="{68AB872E-6C1A-4C0B-A53E-C32072839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B910F639-6B0E-4BF7-82EC-9CDBD34C2E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blipFill dpi="0" rotWithShape="1">
              <a:blip r:embed="rId3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34">
              <a:extLst>
                <a:ext uri="{FF2B5EF4-FFF2-40B4-BE49-F238E27FC236}">
                  <a16:creationId xmlns:a16="http://schemas.microsoft.com/office/drawing/2014/main" id="{A15CCB3E-2561-4C96-BE5B-19662F5857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C08C572-50C4-42AB-97DA-BB307BF7BC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577" b="-3"/>
          <a:stretch/>
        </p:blipFill>
        <p:spPr>
          <a:xfrm>
            <a:off x="4618374" y="1116345"/>
            <a:ext cx="6282919" cy="386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277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25638D-3D06-41D1-8060-4D2707C60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61BB1E-0062-4056-AB94-121EF614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BC01E2-D629-4319-B5CB-BFA461B8C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7B21BB9E-8DA6-421B-B4EC-A5AA9594B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8"/>
            <a:ext cx="2823919" cy="1959037"/>
          </a:xfrm>
        </p:spPr>
        <p:txBody>
          <a:bodyPr vert="horz" lIns="91440" tIns="45720" rIns="91440" bIns="0" rtlCol="0" anchor="b">
            <a:normAutofit/>
          </a:bodyPr>
          <a:lstStyle/>
          <a:p>
            <a:pPr latinLnBrk="0"/>
            <a:r>
              <a:rPr lang="en-US" altLang="ko-KR" sz="2800" dirty="0"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Bar </a:t>
            </a:r>
            <a:r>
              <a:rPr lang="en-US" altLang="ko-KR" sz="2800" dirty="0" err="1"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reverce</a:t>
            </a:r>
            <a:r>
              <a:rPr lang="en-US" altLang="ko-KR" sz="2800" dirty="0"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event</a:t>
            </a:r>
            <a:endParaRPr lang="en-US" altLang="ko-KR" sz="28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7F3A7D-1232-4BDE-ACB6-F7CDEF066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BC09455-A53B-4264-85C6-E119FCA7F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blipFill dpi="0" rotWithShape="1">
              <a:blip r:embed="rId4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1446D1B-DF15-4E6B-A24E-4148357B99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73D9643-4BC8-486D-8267-3577C8F08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6174" y="977099"/>
            <a:ext cx="6620836" cy="4137268"/>
          </a:xfrm>
          <a:prstGeom prst="rect">
            <a:avLst/>
          </a:prstGeom>
          <a:solidFill>
            <a:srgbClr val="FFFFFE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내용 개체 틀 3" descr="스크린샷, 조류이(가) 표시된 사진&#10;&#10;자동 생성된 설명">
            <a:extLst>
              <a:ext uri="{FF2B5EF4-FFF2-40B4-BE49-F238E27FC236}">
                <a16:creationId xmlns:a16="http://schemas.microsoft.com/office/drawing/2014/main" id="{BFA42AD4-3664-49FC-B982-29C18816A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618374" y="1824262"/>
            <a:ext cx="6282919" cy="245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7190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21BB9E-8DA6-421B-B4EC-A5AA9594B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 vert="horz" lIns="91440" tIns="45720" rIns="91440" bIns="0" rtlCol="0">
            <a:normAutofit/>
          </a:bodyPr>
          <a:lstStyle/>
          <a:p>
            <a:pPr latinLnBrk="0"/>
            <a:r>
              <a:rPr lang="en-US" altLang="ko-KR"/>
              <a:t>ball double event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F20EBE1-8FC0-4E2E-A785-1C1E1BC15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r>
              <a:rPr lang="en-US" dirty="0"/>
              <a:t>C1=</a:t>
            </a:r>
            <a:r>
              <a:rPr lang="ko-KR" altLang="en-US" dirty="0"/>
              <a:t>기존 공</a:t>
            </a:r>
            <a:endParaRPr lang="en-US" altLang="ko-KR" dirty="0"/>
          </a:p>
          <a:p>
            <a:r>
              <a:rPr lang="en-US" dirty="0"/>
              <a:t>C1’=</a:t>
            </a:r>
            <a:r>
              <a:rPr lang="ko-KR" altLang="en-US" dirty="0"/>
              <a:t>증식된 후 기존 공</a:t>
            </a:r>
            <a:endParaRPr lang="en-US" altLang="ko-KR" dirty="0"/>
          </a:p>
          <a:p>
            <a:r>
              <a:rPr lang="en-US" dirty="0"/>
              <a:t>C2=</a:t>
            </a:r>
            <a:r>
              <a:rPr lang="ko-KR" altLang="en-US" dirty="0"/>
              <a:t>증식된 새로운 공</a:t>
            </a:r>
            <a:endParaRPr lang="en-US" altLang="ko-KR" dirty="0"/>
          </a:p>
          <a:p>
            <a:r>
              <a:rPr lang="en-US" dirty="0"/>
              <a:t>C1</a:t>
            </a:r>
            <a:r>
              <a:rPr lang="ko-KR" altLang="en-US" dirty="0"/>
              <a:t>이 이동한 거리</a:t>
            </a:r>
            <a:endParaRPr lang="en-US" altLang="ko-KR" dirty="0"/>
          </a:p>
          <a:p>
            <a:pPr marL="241200" indent="0">
              <a:buNone/>
            </a:pPr>
            <a:r>
              <a:rPr lang="en-US" altLang="ko-KR" dirty="0"/>
              <a:t>=C2</a:t>
            </a:r>
            <a:r>
              <a:rPr lang="ko-KR" altLang="en-US" dirty="0"/>
              <a:t>가 이동한 거리</a:t>
            </a:r>
            <a:r>
              <a:rPr lang="en-US" altLang="ko-KR" dirty="0"/>
              <a:t> </a:t>
            </a:r>
          </a:p>
          <a:p>
            <a:pPr marL="241200" indent="0">
              <a:buNone/>
            </a:pPr>
            <a:r>
              <a:rPr lang="en-US" altLang="ko-KR" dirty="0"/>
              <a:t>=C1’</a:t>
            </a:r>
            <a:r>
              <a:rPr lang="ko-KR" altLang="en-US" dirty="0"/>
              <a:t>가 이동한 거리</a:t>
            </a:r>
            <a:endParaRPr lang="en-US" altLang="ko-KR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ECD7E6-4E68-4AA6-864A-6828B6EC1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60131" y="482171"/>
            <a:chExt cx="6091791" cy="514910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015161F-D342-4A16-AA7A-F3ECC1284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60131" y="482171"/>
              <a:ext cx="6091791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99EC793-B1FE-496C-A671-5F3663264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8956" y="812507"/>
              <a:ext cx="5461780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C459CF2-0001-4A23-B866-818E48E349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34" b="-3"/>
          <a:stretch/>
        </p:blipFill>
        <p:spPr>
          <a:xfrm>
            <a:off x="6093926" y="1116345"/>
            <a:ext cx="4821551" cy="386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69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538C7E5-0116-453C-9CD0-757E1C972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295DC85-676C-4722-A76C-C91A392E8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r>
              <a:rPr lang="ko-KR" altLang="en-US"/>
              <a:t>목차</a:t>
            </a:r>
            <a:endParaRPr lang="ko-KR" alt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755E3F5-39D9-4ABF-BFA5-232E87111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30874" y="1996645"/>
            <a:ext cx="96032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B09849A-7D0C-4F36-A0D6-6BD64C50E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871F54F2-9716-40F8-BDA8-CA5513D9B2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6615072"/>
              </p:ext>
            </p:extLst>
          </p:nvPr>
        </p:nvGraphicFramePr>
        <p:xfrm>
          <a:off x="1130270" y="2479246"/>
          <a:ext cx="9604375" cy="37183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94793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21BB9E-8DA6-421B-B4EC-A5AA9594B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 vert="horz" lIns="91440" tIns="45720" rIns="91440" bIns="0" rtlCol="0">
            <a:normAutofit/>
          </a:bodyPr>
          <a:lstStyle/>
          <a:p>
            <a:pPr latinLnBrk="0"/>
            <a:r>
              <a:rPr lang="en-US" altLang="ko-KR"/>
              <a:t>ball double event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F20EBE1-8FC0-4E2E-A785-1C1E1BC15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069" y="1870178"/>
            <a:ext cx="5334701" cy="4188023"/>
          </a:xfrm>
        </p:spPr>
        <p:txBody>
          <a:bodyPr>
            <a:normAutofit fontScale="92500" lnSpcReduction="20000"/>
          </a:bodyPr>
          <a:lstStyle/>
          <a:p>
            <a:pPr marL="698400" indent="-457200">
              <a:buFont typeface="+mj-lt"/>
              <a:buAutoNum type="arabicPeriod"/>
            </a:pPr>
            <a:r>
              <a:rPr lang="en-US" altLang="ko-KR" dirty="0"/>
              <a:t>If(dx!=0)</a:t>
            </a:r>
          </a:p>
          <a:p>
            <a:pPr marL="584100" indent="-342900"/>
            <a:r>
              <a:rPr lang="en-US" altLang="ko-KR" dirty="0"/>
              <a:t>C1’.dx=C1.dx*4/5</a:t>
            </a:r>
          </a:p>
          <a:p>
            <a:pPr marL="584100" indent="-342900"/>
            <a:r>
              <a:rPr lang="en-US" altLang="ko-KR" dirty="0"/>
              <a:t>C1’.dy=</a:t>
            </a:r>
            <a:r>
              <a:rPr lang="ko-KR" altLang="en-US" dirty="0"/>
              <a:t> √</a:t>
            </a:r>
            <a:r>
              <a:rPr lang="en-US" altLang="ko-KR" dirty="0"/>
              <a:t>(C1.dx^2+C1.dy^2-C1’.dx^2)</a:t>
            </a:r>
          </a:p>
          <a:p>
            <a:pPr marL="584100" indent="-342900"/>
            <a:r>
              <a:rPr lang="en-US" altLang="ko-KR" dirty="0"/>
              <a:t>C2.dx=C1.dx*6/5</a:t>
            </a:r>
          </a:p>
          <a:p>
            <a:pPr marL="584100" indent="-342900"/>
            <a:r>
              <a:rPr lang="en-US" altLang="ko-KR" dirty="0"/>
              <a:t>C2.dy=</a:t>
            </a:r>
            <a:r>
              <a:rPr lang="ko-KR" altLang="en-US" dirty="0"/>
              <a:t> √</a:t>
            </a:r>
            <a:r>
              <a:rPr lang="en-US" altLang="ko-KR" dirty="0"/>
              <a:t>(C1.dx^2+C1.dy^2-C2.dx^2)</a:t>
            </a:r>
          </a:p>
          <a:p>
            <a:pPr marL="698400" indent="-457200">
              <a:buFont typeface="+mj-lt"/>
              <a:buAutoNum type="arabicPeriod" startAt="2"/>
            </a:pPr>
            <a:r>
              <a:rPr lang="en-US" altLang="ko-KR" dirty="0"/>
              <a:t>If(dx==0)</a:t>
            </a:r>
          </a:p>
          <a:p>
            <a:pPr marL="584100" indent="-342900"/>
            <a:r>
              <a:rPr lang="en-US" altLang="ko-KR" dirty="0"/>
              <a:t>C1’.dx=-C1.dx*3/5</a:t>
            </a:r>
          </a:p>
          <a:p>
            <a:pPr marL="584100" indent="-342900"/>
            <a:r>
              <a:rPr lang="en-US" altLang="ko-KR" dirty="0"/>
              <a:t>C1’.dy=</a:t>
            </a:r>
            <a:r>
              <a:rPr lang="ko-KR" altLang="en-US" dirty="0"/>
              <a:t> </a:t>
            </a:r>
            <a:r>
              <a:rPr lang="en-US" altLang="ko-KR" dirty="0"/>
              <a:t>C1.dy*4/5</a:t>
            </a:r>
          </a:p>
          <a:p>
            <a:pPr marL="584100" indent="-342900"/>
            <a:r>
              <a:rPr lang="en-US" altLang="ko-KR" dirty="0"/>
              <a:t>C2.dx=+C1.dx*3/5</a:t>
            </a:r>
          </a:p>
          <a:p>
            <a:pPr marL="584100" indent="-342900"/>
            <a:r>
              <a:rPr lang="en-US" altLang="ko-KR" dirty="0"/>
              <a:t>C2.dy=</a:t>
            </a:r>
            <a:r>
              <a:rPr lang="ko-KR" altLang="en-US" dirty="0"/>
              <a:t> </a:t>
            </a:r>
            <a:r>
              <a:rPr lang="en-US" altLang="ko-KR" dirty="0"/>
              <a:t>C2.dy*4/5</a:t>
            </a:r>
          </a:p>
          <a:p>
            <a:pPr marL="584100" indent="-342900"/>
            <a:endParaRPr lang="en-US" altLang="ko-KR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ECD7E6-4E68-4AA6-864A-6828B6EC1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60131" y="482171"/>
            <a:chExt cx="6091791" cy="514910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015161F-D342-4A16-AA7A-F3ECC1284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60131" y="482171"/>
              <a:ext cx="6091791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99EC793-B1FE-496C-A671-5F3663264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8956" y="812507"/>
              <a:ext cx="5461780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C459CF2-0001-4A23-B866-818E48E349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34" b="-3"/>
          <a:stretch/>
        </p:blipFill>
        <p:spPr>
          <a:xfrm>
            <a:off x="6093926" y="1116345"/>
            <a:ext cx="4821551" cy="386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2782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25638D-3D06-41D1-8060-4D2707C60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61BB1E-0062-4056-AB94-121EF614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BC01E2-D629-4319-B5CB-BFA461B8C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7B21BB9E-8DA6-421B-B4EC-A5AA9594B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8"/>
            <a:ext cx="2823919" cy="1959037"/>
          </a:xfrm>
        </p:spPr>
        <p:txBody>
          <a:bodyPr vert="horz" lIns="91440" tIns="45720" rIns="91440" bIns="0" rtlCol="0" anchor="b">
            <a:normAutofit/>
          </a:bodyPr>
          <a:lstStyle/>
          <a:p>
            <a:pPr latinLnBrk="0"/>
            <a:r>
              <a:rPr lang="en-US" altLang="ko-KR" sz="3600"/>
              <a:t>ball double event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7F3A7D-1232-4BDE-ACB6-F7CDEF066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BC09455-A53B-4264-85C6-E119FCA7F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blipFill dpi="0" rotWithShape="1">
              <a:blip r:embed="rId3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1446D1B-DF15-4E6B-A24E-4148357B99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73D9643-4BC8-486D-8267-3577C8F08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6174" y="977099"/>
            <a:ext cx="6620836" cy="4137268"/>
          </a:xfrm>
          <a:prstGeom prst="rect">
            <a:avLst/>
          </a:prstGeom>
          <a:solidFill>
            <a:srgbClr val="FFFFFE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내용 개체 틀 3" descr="스크린샷이(가) 표시된 사진&#10;&#10;자동 생성된 설명">
            <a:extLst>
              <a:ext uri="{FF2B5EF4-FFF2-40B4-BE49-F238E27FC236}">
                <a16:creationId xmlns:a16="http://schemas.microsoft.com/office/drawing/2014/main" id="{53D636EE-0F5D-46A6-A785-79F88410CD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681247" y="1116345"/>
            <a:ext cx="4157173" cy="386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74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2C6F198E-F7A1-4125-910D-641C0C2A7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C7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07C3A25-D9A7-4F2D-B44C-FA8EB24C7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7"/>
            <a:ext cx="10905067" cy="5566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36A4F0-D77D-4441-BBB4-04253E979C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1311"/>
          <a:stretch/>
        </p:blipFill>
        <p:spPr>
          <a:xfrm>
            <a:off x="3232579" y="1128098"/>
            <a:ext cx="5734207" cy="4598011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18E8515E-B8C8-482A-A9B5-CE57BC080A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24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21BB9E-8DA6-421B-B4EC-A5AA9594B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3227" y="155730"/>
            <a:ext cx="1845545" cy="720804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 dirty="0">
                <a:solidFill>
                  <a:srgbClr val="FFFFFF"/>
                </a:solidFill>
              </a:rPr>
              <a:t>Scene</a:t>
            </a:r>
            <a:endParaRPr lang="ko-KR" altLang="en-US" sz="3600" dirty="0">
              <a:solidFill>
                <a:srgbClr val="FFFFFF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4AFB323-5F7A-41B5-9996-AD46A16C1DBB}"/>
              </a:ext>
            </a:extLst>
          </p:cNvPr>
          <p:cNvGrpSpPr/>
          <p:nvPr/>
        </p:nvGrpSpPr>
        <p:grpSpPr>
          <a:xfrm>
            <a:off x="544382" y="1239519"/>
            <a:ext cx="2675765" cy="5209182"/>
            <a:chOff x="544382" y="1239519"/>
            <a:chExt cx="2675765" cy="520918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1984D6-8425-4553-9CC0-86A76F74EE8C}"/>
                </a:ext>
              </a:extLst>
            </p:cNvPr>
            <p:cNvSpPr txBox="1"/>
            <p:nvPr/>
          </p:nvSpPr>
          <p:spPr>
            <a:xfrm>
              <a:off x="544382" y="6079369"/>
              <a:ext cx="2468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/>
                <a:t>Main menu</a:t>
              </a:r>
              <a:endParaRPr lang="ko-KR" altLang="en-US" dirty="0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B158224-364F-4EB3-820A-346F572B5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4382" y="1239519"/>
              <a:ext cx="2675765" cy="4500149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B96E819-728A-48E5-824B-1331E27206DA}"/>
              </a:ext>
            </a:extLst>
          </p:cNvPr>
          <p:cNvGrpSpPr/>
          <p:nvPr/>
        </p:nvGrpSpPr>
        <p:grpSpPr>
          <a:xfrm>
            <a:off x="3466372" y="1219931"/>
            <a:ext cx="2682943" cy="5505769"/>
            <a:chOff x="3466372" y="1219931"/>
            <a:chExt cx="2682943" cy="55057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D5203A-770C-4C22-AAEA-385BD6E3A616}"/>
                </a:ext>
              </a:extLst>
            </p:cNvPr>
            <p:cNvSpPr txBox="1"/>
            <p:nvPr/>
          </p:nvSpPr>
          <p:spPr>
            <a:xfrm>
              <a:off x="3466372" y="6079369"/>
              <a:ext cx="1219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/>
                <a:t>Game</a:t>
              </a:r>
            </a:p>
            <a:p>
              <a:endParaRPr lang="ko-KR" altLang="en-US" dirty="0"/>
            </a:p>
          </p:txBody>
        </p:sp>
        <p:pic>
          <p:nvPicPr>
            <p:cNvPr id="16" name="그림 15" descr="건물, 앉아있는, 컴퓨터, 그룹이(가) 표시된 사진&#10;&#10;자동 생성된 설명">
              <a:extLst>
                <a:ext uri="{FF2B5EF4-FFF2-40B4-BE49-F238E27FC236}">
                  <a16:creationId xmlns:a16="http://schemas.microsoft.com/office/drawing/2014/main" id="{DA9AADA4-859E-46BC-B092-95401EE52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6372" y="1219931"/>
              <a:ext cx="2682943" cy="4500149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B7848D3-C05E-402C-9458-F2337652F04F}"/>
              </a:ext>
            </a:extLst>
          </p:cNvPr>
          <p:cNvGrpSpPr/>
          <p:nvPr/>
        </p:nvGrpSpPr>
        <p:grpSpPr>
          <a:xfrm>
            <a:off x="9319904" y="1196933"/>
            <a:ext cx="2708973" cy="5528767"/>
            <a:chOff x="9319904" y="1196933"/>
            <a:chExt cx="2708973" cy="552876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52022C-C814-449A-936E-6B87FD267DAA}"/>
                </a:ext>
              </a:extLst>
            </p:cNvPr>
            <p:cNvSpPr txBox="1"/>
            <p:nvPr/>
          </p:nvSpPr>
          <p:spPr>
            <a:xfrm>
              <a:off x="9319904" y="6079369"/>
              <a:ext cx="14528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/>
                <a:t>Clear</a:t>
              </a:r>
            </a:p>
            <a:p>
              <a:endParaRPr lang="ko-KR" altLang="en-US" dirty="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3795020-A678-4845-BA26-BC9B79442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904" y="1196933"/>
              <a:ext cx="2708973" cy="4500149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FD95A1D-DB57-44DE-9409-E7ADBB4AD899}"/>
              </a:ext>
            </a:extLst>
          </p:cNvPr>
          <p:cNvGrpSpPr/>
          <p:nvPr/>
        </p:nvGrpSpPr>
        <p:grpSpPr>
          <a:xfrm>
            <a:off x="6458775" y="1196934"/>
            <a:ext cx="2682943" cy="5516465"/>
            <a:chOff x="6458775" y="1196934"/>
            <a:chExt cx="2682943" cy="551646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ABAC67F-37D6-4F6E-87FB-7646FCAC2A95}"/>
                </a:ext>
              </a:extLst>
            </p:cNvPr>
            <p:cNvSpPr/>
            <p:nvPr/>
          </p:nvSpPr>
          <p:spPr>
            <a:xfrm>
              <a:off x="6458775" y="6067068"/>
              <a:ext cx="17373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/>
                <a:t>Next Stage</a:t>
              </a:r>
            </a:p>
            <a:p>
              <a:endParaRPr lang="en-US" altLang="ko-KR" dirty="0"/>
            </a:p>
          </p:txBody>
        </p:sp>
        <p:pic>
          <p:nvPicPr>
            <p:cNvPr id="4" name="그림 3" descr="실외, 건물, 거리, 표지판이(가) 표시된 사진&#10;&#10;자동 생성된 설명">
              <a:extLst>
                <a:ext uri="{FF2B5EF4-FFF2-40B4-BE49-F238E27FC236}">
                  <a16:creationId xmlns:a16="http://schemas.microsoft.com/office/drawing/2014/main" id="{0D2BB6BA-6E68-4F80-BF02-FB98F20E3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58775" y="1196934"/>
              <a:ext cx="2682943" cy="45001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3841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33">
            <a:extLst>
              <a:ext uri="{FF2B5EF4-FFF2-40B4-BE49-F238E27FC236}">
                <a16:creationId xmlns:a16="http://schemas.microsoft.com/office/drawing/2014/main" id="{130B326A-C054-4820-AFCA-FCB009ABC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7" name="Picture 35">
            <a:extLst>
              <a:ext uri="{FF2B5EF4-FFF2-40B4-BE49-F238E27FC236}">
                <a16:creationId xmlns:a16="http://schemas.microsoft.com/office/drawing/2014/main" id="{E265DFC7-1B2A-4A32-9C43-C48EA6FF6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48" name="Straight Connector 37">
            <a:extLst>
              <a:ext uri="{FF2B5EF4-FFF2-40B4-BE49-F238E27FC236}">
                <a16:creationId xmlns:a16="http://schemas.microsoft.com/office/drawing/2014/main" id="{853B328C-A402-44DE-AABB-9BFBB6617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7B21BB9E-8DA6-421B-B4EC-A5AA9594B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8"/>
            <a:ext cx="2823919" cy="1959037"/>
          </a:xfrm>
        </p:spPr>
        <p:txBody>
          <a:bodyPr vert="horz" lIns="91440" tIns="45720" rIns="91440" bIns="0" rtlCol="0" anchor="b">
            <a:normAutofit/>
          </a:bodyPr>
          <a:lstStyle/>
          <a:p>
            <a:pPr latinLnBrk="0"/>
            <a:r>
              <a:rPr lang="en-US" altLang="ko-KR" sz="3300"/>
              <a:t>Scene algolithm</a:t>
            </a:r>
          </a:p>
        </p:txBody>
      </p:sp>
      <p:grpSp>
        <p:nvGrpSpPr>
          <p:cNvPr id="49" name="Group 39">
            <a:extLst>
              <a:ext uri="{FF2B5EF4-FFF2-40B4-BE49-F238E27FC236}">
                <a16:creationId xmlns:a16="http://schemas.microsoft.com/office/drawing/2014/main" id="{68AB872E-6C1A-4C0B-A53E-C32072839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50" name="Rectangle 40">
              <a:extLst>
                <a:ext uri="{FF2B5EF4-FFF2-40B4-BE49-F238E27FC236}">
                  <a16:creationId xmlns:a16="http://schemas.microsoft.com/office/drawing/2014/main" id="{B910F639-6B0E-4BF7-82EC-9CDBD34C2E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blipFill dpi="0" rotWithShape="1">
              <a:blip r:embed="rId3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A15CCB3E-2561-4C96-BE5B-19662F5857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내용 개체 틀 14" descr="스크린샷이(가) 표시된 사진&#10;&#10;자동 생성된 설명">
            <a:extLst>
              <a:ext uri="{FF2B5EF4-FFF2-40B4-BE49-F238E27FC236}">
                <a16:creationId xmlns:a16="http://schemas.microsoft.com/office/drawing/2014/main" id="{4B782231-AEAA-462F-B2B1-191BB28FD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9411" b="-9"/>
          <a:stretch/>
        </p:blipFill>
        <p:spPr>
          <a:xfrm>
            <a:off x="4618374" y="1116345"/>
            <a:ext cx="6282919" cy="386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937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21BB9E-8DA6-421B-B4EC-A5AA9594B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683" y="1240076"/>
            <a:ext cx="2880984" cy="4584527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 dirty="0">
                <a:solidFill>
                  <a:srgbClr val="FFFFFF"/>
                </a:solidFill>
              </a:rPr>
              <a:t>Scene change</a:t>
            </a:r>
            <a:endParaRPr lang="ko-KR" altLang="en-US" sz="3600" dirty="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EC47E2-9DB6-4A4C-95CA-1FD0F9D59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594" y="1240077"/>
            <a:ext cx="6034827" cy="4916465"/>
          </a:xfrm>
        </p:spPr>
        <p:txBody>
          <a:bodyPr anchor="t">
            <a:normAutofit/>
          </a:bodyPr>
          <a:lstStyle/>
          <a:p>
            <a:r>
              <a:rPr lang="ko-KR" altLang="en-US" dirty="0"/>
              <a:t>배치가 모두 끝나고 조건 이벤트가 일어나야 다음 스레드가 실행 되어야 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새로운 객체를 선언 하면 기존 스레드가 유지되는 문제 발생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Game game=new Game();</a:t>
            </a:r>
          </a:p>
          <a:p>
            <a:pPr marL="0" indent="0">
              <a:buNone/>
            </a:pPr>
            <a:r>
              <a:rPr lang="en-US" altLang="ko-KR" dirty="0" err="1"/>
              <a:t>game.start</a:t>
            </a:r>
            <a:r>
              <a:rPr lang="en-US" altLang="ko-KR" dirty="0"/>
              <a:t>();//Thread-1;</a:t>
            </a:r>
          </a:p>
          <a:p>
            <a:pPr marL="0" indent="0">
              <a:buNone/>
            </a:pPr>
            <a:r>
              <a:rPr lang="en-US" altLang="ko-KR" dirty="0"/>
              <a:t>game=new Game();</a:t>
            </a:r>
          </a:p>
          <a:p>
            <a:pPr marL="0" indent="0">
              <a:buNone/>
            </a:pPr>
            <a:r>
              <a:rPr lang="en-US" altLang="ko-KR" dirty="0" err="1"/>
              <a:t>Game.start</a:t>
            </a:r>
            <a:r>
              <a:rPr lang="en-US" altLang="ko-KR" dirty="0"/>
              <a:t>();//Thread=2;</a:t>
            </a:r>
          </a:p>
          <a:p>
            <a:pPr marL="0" indent="0">
              <a:buNone/>
            </a:pPr>
            <a:r>
              <a:rPr lang="en-US" altLang="ko-KR" dirty="0"/>
              <a:t>Thread-1,Thread-2 </a:t>
            </a:r>
            <a:r>
              <a:rPr lang="ko-KR" altLang="en-US" dirty="0"/>
              <a:t>동시 작동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619631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21BB9E-8DA6-421B-B4EC-A5AA9594B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683" y="1240076"/>
            <a:ext cx="2880984" cy="4584527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>
                <a:solidFill>
                  <a:srgbClr val="FFFFFF"/>
                </a:solidFill>
              </a:rPr>
              <a:t>Scene change</a:t>
            </a:r>
            <a:endParaRPr lang="ko-KR" altLang="en-US" sz="360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EC47E2-9DB6-4A4C-95CA-1FD0F9D59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594" y="1240077"/>
            <a:ext cx="6034827" cy="4916465"/>
          </a:xfrm>
        </p:spPr>
        <p:txBody>
          <a:bodyPr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Flag</a:t>
            </a:r>
            <a:r>
              <a:rPr lang="ko-KR" altLang="en-US" dirty="0"/>
              <a:t> 변수를  선언 </a:t>
            </a:r>
            <a:r>
              <a:rPr lang="en-US" altLang="ko-KR" dirty="0"/>
              <a:t>(</a:t>
            </a:r>
            <a:r>
              <a:rPr lang="ko-KR" altLang="en-US" dirty="0"/>
              <a:t>장면 전환의 조건</a:t>
            </a:r>
            <a:r>
              <a:rPr lang="en-US" altLang="ko-KR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해당 스레드</a:t>
            </a:r>
            <a:r>
              <a:rPr lang="en-US" altLang="ko-KR" dirty="0"/>
              <a:t>(</a:t>
            </a:r>
            <a:r>
              <a:rPr lang="ko-KR" altLang="en-US" dirty="0"/>
              <a:t>또는 오브젝트</a:t>
            </a:r>
            <a:r>
              <a:rPr lang="en-US" altLang="ko-KR" dirty="0"/>
              <a:t>)</a:t>
            </a:r>
            <a:r>
              <a:rPr lang="ko-KR" altLang="en-US" dirty="0"/>
              <a:t>가 실행을 시작할 때 </a:t>
            </a:r>
            <a:r>
              <a:rPr lang="en-US" altLang="ko-KR" dirty="0"/>
              <a:t>flag</a:t>
            </a:r>
            <a:r>
              <a:rPr lang="ko-KR" altLang="en-US" dirty="0"/>
              <a:t>를  </a:t>
            </a:r>
            <a:r>
              <a:rPr lang="en-US" altLang="ko-KR" dirty="0"/>
              <a:t>false</a:t>
            </a:r>
            <a:r>
              <a:rPr lang="ko-KR" altLang="en-US" dirty="0"/>
              <a:t>로 지정</a:t>
            </a:r>
            <a:r>
              <a:rPr lang="en-US" altLang="ko-KR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마지막 부분에 </a:t>
            </a:r>
            <a:r>
              <a:rPr lang="en-US" altLang="ko-KR" dirty="0"/>
              <a:t>while(true){if(flag==true)return;}(</a:t>
            </a:r>
            <a:r>
              <a:rPr lang="en-US" altLang="ko-KR" dirty="0" err="1"/>
              <a:t>busiwaiting</a:t>
            </a:r>
            <a:r>
              <a:rPr lang="en-US" altLang="ko-KR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만약 조건 이벤트가 수행되었다면 </a:t>
            </a:r>
            <a:r>
              <a:rPr lang="en-US" altLang="ko-KR" dirty="0"/>
              <a:t>flag</a:t>
            </a:r>
            <a:r>
              <a:rPr lang="ko-KR" altLang="en-US" dirty="0"/>
              <a:t>를 </a:t>
            </a:r>
            <a:r>
              <a:rPr lang="en-US" altLang="ko-KR" dirty="0"/>
              <a:t>true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장면 전환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50701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B25638D-3D06-41D1-8060-4D2707C60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61BB1E-0062-4056-AB94-121EF614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FBC01E2-D629-4319-B5CB-BFA461B8C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7B21BB9E-8DA6-421B-B4EC-A5AA9594B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8"/>
            <a:ext cx="2823919" cy="1959037"/>
          </a:xfrm>
        </p:spPr>
        <p:txBody>
          <a:bodyPr vert="horz" lIns="91440" tIns="45720" rIns="91440" bIns="0" rtlCol="0" anchor="b">
            <a:normAutofit/>
          </a:bodyPr>
          <a:lstStyle/>
          <a:p>
            <a:pPr latinLnBrk="0"/>
            <a:r>
              <a:rPr lang="en-US" altLang="ko-KR" sz="3600"/>
              <a:t>Scene change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7F3A7D-1232-4BDE-ACB6-F7CDEF066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BC09455-A53B-4264-85C6-E119FCA7F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blipFill dpi="0" rotWithShape="1">
              <a:blip r:embed="rId3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1446D1B-DF15-4E6B-A24E-4148357B99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73D9643-4BC8-486D-8267-3577C8F08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6174" y="977099"/>
            <a:ext cx="6620836" cy="4137268"/>
          </a:xfrm>
          <a:prstGeom prst="rect">
            <a:avLst/>
          </a:prstGeom>
          <a:solidFill>
            <a:srgbClr val="FFFFFE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0FBB049B-CCF8-4A87-82A6-5A3EAA9B3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860" y="1116345"/>
            <a:ext cx="5405946" cy="386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6703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333FB34-E54B-4710-9DAE-6EE038612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29041944-13B4-40E3-A9D5-25B333EBD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B85E289-5ADE-4F02-B917-9C9D9B044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FDF9410-E530-4E71-A2C0-4C24B4896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80A2AD3-0E1D-4869-8FB0-F0F82C2D4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966" y="1427304"/>
            <a:ext cx="8686800" cy="3262258"/>
          </a:xfrm>
        </p:spPr>
        <p:txBody>
          <a:bodyPr vert="horz" lIns="91440" tIns="45720" rIns="91440" bIns="0" rtlCol="0" anchor="ctr">
            <a:normAutofit/>
          </a:bodyPr>
          <a:lstStyle/>
          <a:p>
            <a:pPr latinLnBrk="0"/>
            <a:r>
              <a:rPr lang="en-US" altLang="ko-KR" sz="5400"/>
              <a:t>Q&amp;A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3268B1E-8861-4702-9529-5A8FB23A6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966" y="1094758"/>
            <a:ext cx="8686800" cy="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C6646AE-8FD6-411E-8640-6CCB250D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966" y="4934078"/>
            <a:ext cx="8686800" cy="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432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FE7DA8-5227-4D2E-92AC-1BDB13E6B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683" y="1240076"/>
            <a:ext cx="2880984" cy="4584527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3600" dirty="0">
                <a:solidFill>
                  <a:srgbClr val="FFFFFF"/>
                </a:solidFill>
              </a:rPr>
              <a:t>움직임</a:t>
            </a:r>
            <a:r>
              <a:rPr lang="en-US" altLang="ko-KR" sz="3600" dirty="0">
                <a:solidFill>
                  <a:srgbClr val="FFFFFF"/>
                </a:solidFill>
              </a:rPr>
              <a:t>&amp;</a:t>
            </a:r>
            <a:br>
              <a:rPr lang="en-US" altLang="ko-KR" sz="3600" dirty="0">
                <a:solidFill>
                  <a:srgbClr val="FFFFFF"/>
                </a:solidFill>
              </a:rPr>
            </a:br>
            <a:r>
              <a:rPr lang="ko-KR" altLang="en-US" sz="3600" dirty="0">
                <a:solidFill>
                  <a:srgbClr val="FFFFFF"/>
                </a:solidFill>
              </a:rPr>
              <a:t>감지 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0C26D8-63AC-4379-8F49-9F59BBDCB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594" y="1240077"/>
            <a:ext cx="6034827" cy="4916465"/>
          </a:xfrm>
        </p:spPr>
        <p:txBody>
          <a:bodyPr anchor="t">
            <a:normAutofit/>
          </a:bodyPr>
          <a:lstStyle/>
          <a:p>
            <a:r>
              <a:rPr lang="en-US" altLang="ko-KR" dirty="0"/>
              <a:t>While(true){</a:t>
            </a:r>
          </a:p>
          <a:p>
            <a:pPr marL="241200" indent="0">
              <a:buNone/>
            </a:pPr>
            <a:r>
              <a:rPr lang="en-US" altLang="ko-KR" dirty="0"/>
              <a:t>	(</a:t>
            </a:r>
            <a:r>
              <a:rPr lang="ko-KR" altLang="en-US" dirty="0"/>
              <a:t>내용</a:t>
            </a:r>
            <a:r>
              <a:rPr lang="en-US" altLang="ko-KR" dirty="0"/>
              <a:t>);</a:t>
            </a:r>
          </a:p>
          <a:p>
            <a:pPr marL="241200" indent="0">
              <a:buNone/>
            </a:pPr>
            <a:r>
              <a:rPr lang="en-US" altLang="ko-KR" dirty="0"/>
              <a:t>	.</a:t>
            </a:r>
          </a:p>
          <a:p>
            <a:pPr marL="241200" indent="0">
              <a:buNone/>
            </a:pPr>
            <a:r>
              <a:rPr lang="en-US" altLang="ko-KR" dirty="0"/>
              <a:t>	.</a:t>
            </a:r>
          </a:p>
          <a:p>
            <a:pPr marL="241200" indent="0">
              <a:buNone/>
            </a:pPr>
            <a:r>
              <a:rPr lang="en-US" altLang="ko-KR" dirty="0"/>
              <a:t>	.</a:t>
            </a:r>
          </a:p>
          <a:p>
            <a:pPr marL="241200" indent="0">
              <a:buNone/>
            </a:pPr>
            <a:r>
              <a:rPr lang="en-US" altLang="ko-KR" dirty="0"/>
              <a:t>	</a:t>
            </a:r>
            <a:r>
              <a:rPr lang="en-US" altLang="ko-KR" dirty="0" err="1"/>
              <a:t>Thread.sleep</a:t>
            </a:r>
            <a:r>
              <a:rPr lang="en-US" altLang="ko-KR" dirty="0"/>
              <a:t>(1000/60)</a:t>
            </a:r>
          </a:p>
          <a:p>
            <a:pPr marL="241200" indent="0">
              <a:buNone/>
            </a:pPr>
            <a:r>
              <a:rPr lang="en-US" altLang="ko-KR" dirty="0"/>
              <a:t>	</a:t>
            </a:r>
            <a:r>
              <a:rPr lang="en-US" altLang="ko-KR" sz="1500" dirty="0">
                <a:solidFill>
                  <a:schemeClr val="accent5"/>
                </a:solidFill>
              </a:rPr>
              <a:t>// 1</a:t>
            </a:r>
            <a:r>
              <a:rPr lang="ko-KR" altLang="en-US" sz="1500" dirty="0">
                <a:solidFill>
                  <a:schemeClr val="accent5"/>
                </a:solidFill>
              </a:rPr>
              <a:t>초당 </a:t>
            </a:r>
            <a:r>
              <a:rPr lang="en-US" altLang="ko-KR" sz="1500" dirty="0">
                <a:solidFill>
                  <a:schemeClr val="accent5"/>
                </a:solidFill>
              </a:rPr>
              <a:t>60</a:t>
            </a:r>
            <a:r>
              <a:rPr lang="ko-KR" altLang="en-US" sz="1500" dirty="0">
                <a:solidFill>
                  <a:schemeClr val="accent5"/>
                </a:solidFill>
              </a:rPr>
              <a:t>번</a:t>
            </a:r>
            <a:endParaRPr lang="en-US" altLang="ko-KR" sz="1500" dirty="0">
              <a:solidFill>
                <a:schemeClr val="accent5"/>
              </a:solidFill>
            </a:endParaRPr>
          </a:p>
          <a:p>
            <a:pPr marL="0" indent="0">
              <a:buNone/>
            </a:pPr>
            <a:r>
              <a:rPr lang="en-US" altLang="ko-K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9913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FE7DA8-5227-4D2E-92AC-1BDB13E6B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815" cy="1049235"/>
          </a:xfrm>
        </p:spPr>
        <p:txBody>
          <a:bodyPr>
            <a:normAutofit/>
          </a:bodyPr>
          <a:lstStyle/>
          <a:p>
            <a:r>
              <a:rPr lang="ko-KR" altLang="en-US" dirty="0"/>
              <a:t>오브젝트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0C26D8-63AC-4379-8F49-9F59BBDCB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515" cy="3450613"/>
          </a:xfrm>
        </p:spPr>
        <p:txBody>
          <a:bodyPr>
            <a:normAutofit/>
          </a:bodyPr>
          <a:lstStyle/>
          <a:p>
            <a:r>
              <a:rPr lang="en-US" altLang="ko-KR" dirty="0"/>
              <a:t>Ball</a:t>
            </a:r>
          </a:p>
          <a:p>
            <a:r>
              <a:rPr lang="en-US" altLang="ko-KR" dirty="0"/>
              <a:t>Character</a:t>
            </a:r>
          </a:p>
          <a:p>
            <a:r>
              <a:rPr lang="en-US" altLang="ko-KR" dirty="0"/>
              <a:t>Brick</a:t>
            </a:r>
          </a:p>
          <a:p>
            <a:r>
              <a:rPr lang="en-US" altLang="ko-KR" dirty="0"/>
              <a:t>Wall &amp;&amp; Background</a:t>
            </a:r>
          </a:p>
          <a:p>
            <a:r>
              <a:rPr lang="en-US" altLang="ko-KR" dirty="0"/>
              <a:t>Item</a:t>
            </a:r>
          </a:p>
          <a:p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0B5C448-9A88-4F58-9DD9-99E5CF7CD5B6}"/>
              </a:ext>
            </a:extLst>
          </p:cNvPr>
          <p:cNvSpPr/>
          <p:nvPr/>
        </p:nvSpPr>
        <p:spPr>
          <a:xfrm>
            <a:off x="8473782" y="2469509"/>
            <a:ext cx="2355568" cy="726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status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BCDBB7-E88C-45FE-8B0F-047421A7825D}"/>
              </a:ext>
            </a:extLst>
          </p:cNvPr>
          <p:cNvSpPr/>
          <p:nvPr/>
        </p:nvSpPr>
        <p:spPr>
          <a:xfrm>
            <a:off x="8473784" y="4017276"/>
            <a:ext cx="2355568" cy="726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object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F44AE67-54CA-46F6-AB2E-B3F6FBF1D840}"/>
              </a:ext>
            </a:extLst>
          </p:cNvPr>
          <p:cNvSpPr/>
          <p:nvPr/>
        </p:nvSpPr>
        <p:spPr>
          <a:xfrm>
            <a:off x="8473782" y="5660594"/>
            <a:ext cx="2355568" cy="726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imagePanel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928518-F3A3-49C4-892B-22583892D81C}"/>
              </a:ext>
            </a:extLst>
          </p:cNvPr>
          <p:cNvSpPr/>
          <p:nvPr/>
        </p:nvSpPr>
        <p:spPr>
          <a:xfrm>
            <a:off x="5624096" y="5660593"/>
            <a:ext cx="2355568" cy="726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Collision</a:t>
            </a:r>
          </a:p>
          <a:p>
            <a:pPr algn="ctr"/>
            <a:r>
              <a:rPr lang="en-US" altLang="ko-KR" dirty="0"/>
              <a:t>(interface)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8A74E15-A5DF-422A-9A1C-6473987790D4}"/>
              </a:ext>
            </a:extLst>
          </p:cNvPr>
          <p:cNvCxnSpPr>
            <a:cxnSpLocks/>
            <a:stCxn id="16" idx="0"/>
            <a:endCxn id="7" idx="2"/>
          </p:cNvCxnSpPr>
          <p:nvPr/>
        </p:nvCxnSpPr>
        <p:spPr>
          <a:xfrm flipH="1" flipV="1">
            <a:off x="9651566" y="3195617"/>
            <a:ext cx="2" cy="821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26DF3CD-1B48-4576-81B3-AD18E65885B7}"/>
              </a:ext>
            </a:extLst>
          </p:cNvPr>
          <p:cNvCxnSpPr>
            <a:stCxn id="17" idx="0"/>
            <a:endCxn id="16" idx="2"/>
          </p:cNvCxnSpPr>
          <p:nvPr/>
        </p:nvCxnSpPr>
        <p:spPr>
          <a:xfrm flipV="1">
            <a:off x="9651566" y="4743384"/>
            <a:ext cx="2" cy="917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E611024-F890-47ED-8CA7-13A42B0DCE0A}"/>
              </a:ext>
            </a:extLst>
          </p:cNvPr>
          <p:cNvCxnSpPr>
            <a:cxnSpLocks/>
            <a:stCxn id="18" idx="0"/>
            <a:endCxn id="16" idx="1"/>
          </p:cNvCxnSpPr>
          <p:nvPr/>
        </p:nvCxnSpPr>
        <p:spPr>
          <a:xfrm flipV="1">
            <a:off x="6801880" y="4380330"/>
            <a:ext cx="1671904" cy="128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DA0471-106D-48B5-9263-4A2442700694}"/>
              </a:ext>
            </a:extLst>
          </p:cNvPr>
          <p:cNvSpPr/>
          <p:nvPr/>
        </p:nvSpPr>
        <p:spPr>
          <a:xfrm>
            <a:off x="8473782" y="925379"/>
            <a:ext cx="2355568" cy="726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JComponent</a:t>
            </a:r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9D1E9FC-C19B-440E-8124-58E8B85166BB}"/>
              </a:ext>
            </a:extLst>
          </p:cNvPr>
          <p:cNvCxnSpPr>
            <a:cxnSpLocks/>
            <a:stCxn id="7" idx="0"/>
            <a:endCxn id="20" idx="2"/>
          </p:cNvCxnSpPr>
          <p:nvPr/>
        </p:nvCxnSpPr>
        <p:spPr>
          <a:xfrm flipV="1">
            <a:off x="9651566" y="1651487"/>
            <a:ext cx="0" cy="818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322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9B4B8-4A66-42FF-8F70-3A99D287E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/>
              <a:t>ball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45DEA4-EEF6-428F-9748-64DF691815ED}"/>
              </a:ext>
            </a:extLst>
          </p:cNvPr>
          <p:cNvSpPr txBox="1"/>
          <p:nvPr/>
        </p:nvSpPr>
        <p:spPr>
          <a:xfrm>
            <a:off x="1451581" y="2015732"/>
            <a:ext cx="3526523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dirty="0"/>
              <a:t>속도</a:t>
            </a:r>
            <a:r>
              <a:rPr lang="en-US" altLang="ko-KR" dirty="0"/>
              <a:t>(</a:t>
            </a:r>
            <a:r>
              <a:rPr lang="en-US" altLang="ko-KR" dirty="0" err="1"/>
              <a:t>Dx,Dy</a:t>
            </a:r>
            <a:r>
              <a:rPr lang="en-US" altLang="ko-KR" dirty="0"/>
              <a:t>)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dirty="0"/>
              <a:t>지름</a:t>
            </a:r>
            <a:r>
              <a:rPr lang="en-US" altLang="ko-KR" dirty="0"/>
              <a:t>(R)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dirty="0"/>
              <a:t>좌표</a:t>
            </a:r>
            <a:r>
              <a:rPr lang="en-US" altLang="ko-KR" dirty="0"/>
              <a:t>(</a:t>
            </a:r>
            <a:r>
              <a:rPr lang="en-US" altLang="ko-KR" dirty="0" err="1"/>
              <a:t>x,y</a:t>
            </a:r>
            <a:r>
              <a:rPr lang="en-US" altLang="ko-KR" dirty="0"/>
              <a:t>)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dirty="0"/>
              <a:t>배속</a:t>
            </a:r>
            <a:r>
              <a:rPr lang="en-US" altLang="ko-KR" dirty="0"/>
              <a:t>(speed)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dirty="0"/>
              <a:t>투명도</a:t>
            </a:r>
            <a:r>
              <a:rPr lang="en-US" altLang="ko-KR" dirty="0"/>
              <a:t>(</a:t>
            </a:r>
            <a:r>
              <a:rPr lang="en-US" altLang="ko-KR" dirty="0" err="1"/>
              <a:t>ballclear</a:t>
            </a:r>
            <a:r>
              <a:rPr lang="en-US" altLang="ko-KR" dirty="0"/>
              <a:t>)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dirty="0"/>
              <a:t>중심 좌표</a:t>
            </a:r>
            <a:r>
              <a:rPr lang="en-US" altLang="ko-KR" dirty="0"/>
              <a:t>(center)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6ECD7E6-4E68-4AA6-864A-6828B6EC1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60131" y="482171"/>
            <a:chExt cx="6091791" cy="51491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015161F-D342-4A16-AA7A-F3ECC1284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60131" y="482171"/>
              <a:ext cx="6091791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99EC793-B1FE-496C-A671-5F3663264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8956" y="812507"/>
              <a:ext cx="5461780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DEBF5AE-FA6F-46B8-9615-58C7F02A7C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0494" b="-3"/>
          <a:stretch/>
        </p:blipFill>
        <p:spPr>
          <a:xfrm>
            <a:off x="6093926" y="1116345"/>
            <a:ext cx="4821551" cy="386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839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E3C2E3-3237-4908-8577-160C3BC21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/>
              <a:t>character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B826CC-FDA1-4AD2-8231-B2E547CB5288}"/>
              </a:ext>
            </a:extLst>
          </p:cNvPr>
          <p:cNvSpPr txBox="1"/>
          <p:nvPr/>
        </p:nvSpPr>
        <p:spPr>
          <a:xfrm>
            <a:off x="1451581" y="2015732"/>
            <a:ext cx="3526523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dirty="0"/>
              <a:t>길이</a:t>
            </a:r>
            <a:r>
              <a:rPr lang="en-US" altLang="ko-KR" dirty="0"/>
              <a:t>(</a:t>
            </a:r>
            <a:r>
              <a:rPr lang="en-US" altLang="ko-KR" dirty="0" err="1"/>
              <a:t>size_x,size_y</a:t>
            </a:r>
            <a:r>
              <a:rPr lang="en-US" altLang="ko-KR" dirty="0"/>
              <a:t>(</a:t>
            </a:r>
            <a:r>
              <a:rPr lang="ko-KR" altLang="en-US" dirty="0"/>
              <a:t>고정</a:t>
            </a:r>
            <a:r>
              <a:rPr lang="en-US" altLang="ko-KR" dirty="0"/>
              <a:t>))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dirty="0"/>
              <a:t>목숨</a:t>
            </a:r>
            <a:r>
              <a:rPr lang="en-US" altLang="ko-KR" dirty="0"/>
              <a:t>(hp)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dirty="0"/>
              <a:t>좌표</a:t>
            </a:r>
            <a:r>
              <a:rPr lang="en-US" altLang="ko-KR" dirty="0"/>
              <a:t>(</a:t>
            </a:r>
            <a:r>
              <a:rPr lang="en-US" altLang="ko-KR" dirty="0" err="1"/>
              <a:t>x,y</a:t>
            </a:r>
            <a:r>
              <a:rPr lang="en-US" altLang="ko-KR" dirty="0"/>
              <a:t>(</a:t>
            </a:r>
            <a:r>
              <a:rPr lang="ko-KR" altLang="en-US" dirty="0"/>
              <a:t>고정</a:t>
            </a:r>
            <a:r>
              <a:rPr lang="en-US" altLang="ko-KR" dirty="0"/>
              <a:t>))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dirty="0"/>
              <a:t>배속</a:t>
            </a:r>
            <a:r>
              <a:rPr lang="en-US" altLang="ko-KR" dirty="0"/>
              <a:t>(</a:t>
            </a:r>
            <a:r>
              <a:rPr lang="en-US" altLang="ko-KR" dirty="0" err="1"/>
              <a:t>move_speed</a:t>
            </a:r>
            <a:r>
              <a:rPr lang="en-US" altLang="ko-KR" dirty="0"/>
              <a:t>)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dirty="0"/>
              <a:t>속도</a:t>
            </a:r>
            <a:r>
              <a:rPr lang="en-US" altLang="ko-KR" dirty="0"/>
              <a:t>(dx)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2EE9E57-6761-41DA-9027-1C974C7A2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60131" y="482171"/>
            <a:chExt cx="6091791" cy="514910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A259651-E3A2-4994-9C7E-F9C996FEE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60131" y="482171"/>
              <a:ext cx="6091791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1C10BF1-7660-4980-8A86-050AC1679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8956" y="812507"/>
              <a:ext cx="5461780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0B3E85F7-A121-4BE2-94EF-7251990E2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2682" y="988222"/>
            <a:ext cx="5134327" cy="4126145"/>
          </a:xfrm>
          <a:prstGeom prst="rect">
            <a:avLst/>
          </a:prstGeom>
          <a:solidFill>
            <a:srgbClr val="FFFFFE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00B057B-1983-4D94-90F0-5A1C26B280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3926" y="1211215"/>
            <a:ext cx="4821551" cy="367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546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CBC6EF-2C1B-44A9-ACD3-9B34733CA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/>
              <a:t>brick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C91C3E-4A6D-4460-AD12-8C361A938743}"/>
              </a:ext>
            </a:extLst>
          </p:cNvPr>
          <p:cNvSpPr txBox="1"/>
          <p:nvPr/>
        </p:nvSpPr>
        <p:spPr>
          <a:xfrm>
            <a:off x="969030" y="2055061"/>
            <a:ext cx="4491101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dirty="0"/>
              <a:t>체력</a:t>
            </a:r>
            <a:r>
              <a:rPr lang="en-US" altLang="ko-KR" dirty="0"/>
              <a:t>(hp)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dirty="0"/>
              <a:t>깨짐 여부</a:t>
            </a:r>
            <a:r>
              <a:rPr lang="en-US" altLang="ko-KR" dirty="0"/>
              <a:t>(break)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dirty="0"/>
              <a:t>블록의 색</a:t>
            </a:r>
            <a:r>
              <a:rPr lang="en-US" altLang="ko-KR" dirty="0"/>
              <a:t>(</a:t>
            </a:r>
            <a:r>
              <a:rPr lang="en-US" altLang="ko-KR" dirty="0" err="1"/>
              <a:t>Color_refer</a:t>
            </a:r>
            <a:r>
              <a:rPr lang="en-US" altLang="ko-KR" dirty="0"/>
              <a:t>)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dirty="0"/>
              <a:t>아이템</a:t>
            </a:r>
            <a:r>
              <a:rPr lang="en-US" altLang="ko-KR" dirty="0"/>
              <a:t>(Item)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dirty="0"/>
              <a:t>좌표</a:t>
            </a:r>
            <a:r>
              <a:rPr lang="en-US" altLang="ko-KR" dirty="0"/>
              <a:t>(</a:t>
            </a:r>
            <a:r>
              <a:rPr lang="en-US" altLang="ko-KR" dirty="0" err="1"/>
              <a:t>x,y</a:t>
            </a:r>
            <a:r>
              <a:rPr lang="en-US" altLang="ko-KR" dirty="0"/>
              <a:t>)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dirty="0"/>
              <a:t>길이</a:t>
            </a:r>
            <a:r>
              <a:rPr lang="en-US" altLang="ko-KR" dirty="0"/>
              <a:t>&amp;</a:t>
            </a:r>
            <a:r>
              <a:rPr lang="ko-KR" altLang="en-US" dirty="0"/>
              <a:t>높이</a:t>
            </a:r>
            <a:r>
              <a:rPr lang="en-US" altLang="ko-KR" dirty="0"/>
              <a:t>(</a:t>
            </a:r>
            <a:r>
              <a:rPr lang="en-US" altLang="ko-KR" dirty="0" err="1"/>
              <a:t>size_x</a:t>
            </a:r>
            <a:r>
              <a:rPr lang="en-US" altLang="ko-KR" dirty="0"/>
              <a:t>(</a:t>
            </a:r>
            <a:r>
              <a:rPr lang="ko-KR" altLang="en-US" dirty="0"/>
              <a:t>고정</a:t>
            </a:r>
            <a:r>
              <a:rPr lang="en-US" altLang="ko-KR" dirty="0"/>
              <a:t>),</a:t>
            </a:r>
            <a:r>
              <a:rPr lang="en-US" altLang="ko-KR" dirty="0" err="1"/>
              <a:t>size_y</a:t>
            </a:r>
            <a:r>
              <a:rPr lang="en-US" altLang="ko-KR" dirty="0"/>
              <a:t>(</a:t>
            </a:r>
            <a:r>
              <a:rPr lang="ko-KR" altLang="en-US" dirty="0"/>
              <a:t>고정</a:t>
            </a:r>
            <a:r>
              <a:rPr lang="en-US" altLang="ko-KR" dirty="0"/>
              <a:t>))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2EE9E57-6761-41DA-9027-1C974C7A2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60131" y="482171"/>
            <a:chExt cx="6091791" cy="51491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A259651-E3A2-4994-9C7E-F9C996FEE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60131" y="482171"/>
              <a:ext cx="6091791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1C10BF1-7660-4980-8A86-050AC1679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8956" y="812507"/>
              <a:ext cx="5461780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0B3E85F7-A121-4BE2-94EF-7251990E2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2682" y="988222"/>
            <a:ext cx="5134327" cy="4126145"/>
          </a:xfrm>
          <a:prstGeom prst="rect">
            <a:avLst/>
          </a:prstGeom>
          <a:solidFill>
            <a:srgbClr val="FFFFFE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832ADC8-3BB0-43E9-AFFA-3B3ABDD658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3926" y="1741586"/>
            <a:ext cx="4821551" cy="261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75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F57C1E-81E5-4B39-BB85-F1FEA981B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/>
              <a:t>Wall &amp;&amp;</a:t>
            </a:r>
            <a:br>
              <a:rPr lang="en-US" altLang="ko-KR"/>
            </a:br>
            <a:r>
              <a:rPr lang="en-US" altLang="ko-KR"/>
              <a:t>background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C18A0E-BCCE-4AD6-A50F-C2F0928AB325}"/>
              </a:ext>
            </a:extLst>
          </p:cNvPr>
          <p:cNvSpPr txBox="1"/>
          <p:nvPr/>
        </p:nvSpPr>
        <p:spPr>
          <a:xfrm>
            <a:off x="1451581" y="2015732"/>
            <a:ext cx="3526523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dirty="0"/>
              <a:t>그림을 그리는 패널</a:t>
            </a:r>
            <a:r>
              <a:rPr lang="en-US" altLang="ko-KR" dirty="0"/>
              <a:t>(pan)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dirty="0"/>
              <a:t>동기 이미지</a:t>
            </a:r>
            <a:r>
              <a:rPr lang="en-US" altLang="ko-KR" dirty="0"/>
              <a:t>(image)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2EE9E57-6761-41DA-9027-1C974C7A2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60131" y="482171"/>
            <a:chExt cx="6091791" cy="514910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A259651-E3A2-4994-9C7E-F9C996FEE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60131" y="482171"/>
              <a:ext cx="6091791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1C10BF1-7660-4980-8A86-050AC1679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8956" y="812507"/>
              <a:ext cx="5461780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B3E85F7-A121-4BE2-94EF-7251990E2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2682" y="988222"/>
            <a:ext cx="5134327" cy="4126145"/>
          </a:xfrm>
          <a:prstGeom prst="rect">
            <a:avLst/>
          </a:prstGeom>
          <a:solidFill>
            <a:srgbClr val="FFFFFE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D522AF4-9EA7-4852-8B8B-A27D103F6F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3926" y="1407203"/>
            <a:ext cx="4821551" cy="328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81974"/>
      </p:ext>
    </p:extLst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1029</Words>
  <Application>Microsoft Office PowerPoint</Application>
  <PresentationFormat>와이드스크린</PresentationFormat>
  <Paragraphs>183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1" baseType="lpstr">
      <vt:lpstr>Arial</vt:lpstr>
      <vt:lpstr>Rockwell</vt:lpstr>
      <vt:lpstr>갤러리</vt:lpstr>
      <vt:lpstr>Break the bricks</vt:lpstr>
      <vt:lpstr>전체 구성</vt:lpstr>
      <vt:lpstr>목차</vt:lpstr>
      <vt:lpstr>움직임&amp; 감지 방식</vt:lpstr>
      <vt:lpstr>오브젝트</vt:lpstr>
      <vt:lpstr>ball</vt:lpstr>
      <vt:lpstr>character</vt:lpstr>
      <vt:lpstr>brick</vt:lpstr>
      <vt:lpstr>Wall &amp;&amp; background</vt:lpstr>
      <vt:lpstr>충돌 처리</vt:lpstr>
      <vt:lpstr>충돌 처리</vt:lpstr>
      <vt:lpstr>충돌 처리</vt:lpstr>
      <vt:lpstr>충돌 처리(character&amp; ball)</vt:lpstr>
      <vt:lpstr>충돌 처리 character&amp; ITEM</vt:lpstr>
      <vt:lpstr>충돌 처리(Ball)</vt:lpstr>
      <vt:lpstr>충돌 처리(Ball)</vt:lpstr>
      <vt:lpstr>충돌 처리(Ball)</vt:lpstr>
      <vt:lpstr>충돌 처리(Ball)</vt:lpstr>
      <vt:lpstr>Stage</vt:lpstr>
      <vt:lpstr>Stage</vt:lpstr>
      <vt:lpstr>Stage’s</vt:lpstr>
      <vt:lpstr>Stage’s</vt:lpstr>
      <vt:lpstr>PowerPoint 프레젠테이션</vt:lpstr>
      <vt:lpstr>Item’s</vt:lpstr>
      <vt:lpstr>big &amp;&amp; small Event</vt:lpstr>
      <vt:lpstr>speed event</vt:lpstr>
      <vt:lpstr>Ball_Trasparent event</vt:lpstr>
      <vt:lpstr>Bar reverce event</vt:lpstr>
      <vt:lpstr>ball double event</vt:lpstr>
      <vt:lpstr>ball double event</vt:lpstr>
      <vt:lpstr>ball double event</vt:lpstr>
      <vt:lpstr>PowerPoint 프레젠테이션</vt:lpstr>
      <vt:lpstr>Scene</vt:lpstr>
      <vt:lpstr>Scene algolithm</vt:lpstr>
      <vt:lpstr>Scene change</vt:lpstr>
      <vt:lpstr>Scene change</vt:lpstr>
      <vt:lpstr>Scene change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Break the bricks</dc:title>
  <dc:creator>오 세환</dc:creator>
  <cp:lastModifiedBy>오 세환</cp:lastModifiedBy>
  <cp:revision>16</cp:revision>
  <dcterms:created xsi:type="dcterms:W3CDTF">2019-12-12T15:46:18Z</dcterms:created>
  <dcterms:modified xsi:type="dcterms:W3CDTF">2019-12-13T02:59:43Z</dcterms:modified>
</cp:coreProperties>
</file>